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3"/>
  </p:notesMasterIdLst>
  <p:sldIdLst>
    <p:sldId id="257" r:id="rId3"/>
    <p:sldId id="283" r:id="rId4"/>
    <p:sldId id="295" r:id="rId5"/>
    <p:sldId id="296" r:id="rId6"/>
    <p:sldId id="302" r:id="rId7"/>
    <p:sldId id="303" r:id="rId8"/>
    <p:sldId id="264" r:id="rId9"/>
    <p:sldId id="315" r:id="rId10"/>
    <p:sldId id="266" r:id="rId11"/>
    <p:sldId id="267" r:id="rId12"/>
    <p:sldId id="314" r:id="rId13"/>
    <p:sldId id="269" r:id="rId14"/>
    <p:sldId id="270" r:id="rId15"/>
    <p:sldId id="312" r:id="rId16"/>
    <p:sldId id="276" r:id="rId17"/>
    <p:sldId id="309" r:id="rId18"/>
    <p:sldId id="311" r:id="rId19"/>
    <p:sldId id="278" r:id="rId20"/>
    <p:sldId id="284" r:id="rId21"/>
    <p:sldId id="285" r:id="rId22"/>
    <p:sldId id="304" r:id="rId23"/>
    <p:sldId id="297" r:id="rId24"/>
    <p:sldId id="305" r:id="rId25"/>
    <p:sldId id="306" r:id="rId26"/>
    <p:sldId id="307" r:id="rId27"/>
    <p:sldId id="313" r:id="rId28"/>
    <p:sldId id="308" r:id="rId29"/>
    <p:sldId id="310" r:id="rId30"/>
    <p:sldId id="279" r:id="rId31"/>
    <p:sldId id="28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DBF"/>
    <a:srgbClr val="0099CC"/>
    <a:srgbClr val="99CCFF"/>
    <a:srgbClr val="33CCFF"/>
    <a:srgbClr val="3399FF"/>
    <a:srgbClr val="B6B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75" autoAdjust="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D0353-40A5-4242-A0FF-8655CA388277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F7D036D-992E-48D6-9B8F-5147D9971FA3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3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СКФНЦСВВ - 29 сортов</a:t>
          </a:r>
        </a:p>
        <a:p>
          <a:pPr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A97F29B0-E6E0-44D8-8D1D-141769BB74D7}" type="parTrans" cxnId="{B2A58A41-1FE3-4613-A8E7-BC100D73E396}">
      <dgm:prSet/>
      <dgm:spPr/>
      <dgm:t>
        <a:bodyPr/>
        <a:lstStyle/>
        <a:p>
          <a:endParaRPr lang="ru-RU"/>
        </a:p>
      </dgm:t>
    </dgm:pt>
    <dgm:pt modelId="{B866A25A-7F24-4FA7-859D-512C94881629}" type="sibTrans" cxnId="{B2A58A41-1FE3-4613-A8E7-BC100D73E396}">
      <dgm:prSet/>
      <dgm:spPr/>
      <dgm:t>
        <a:bodyPr/>
        <a:lstStyle/>
        <a:p>
          <a:endParaRPr lang="ru-RU"/>
        </a:p>
      </dgm:t>
    </dgm:pt>
    <dgm:pt modelId="{D8059AF4-0191-4526-BF5F-CEBD9F7FB1E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300" dirty="0" smtClean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ФГБУН «НБС-ННЦ РАН» - 14 сортов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5948C0E7-41FC-4A14-85DA-6DE36C8CCF76}" type="parTrans" cxnId="{D0E9972B-D99C-484F-B79D-BC6D83223BDF}">
      <dgm:prSet/>
      <dgm:spPr/>
      <dgm:t>
        <a:bodyPr/>
        <a:lstStyle/>
        <a:p>
          <a:endParaRPr lang="ru-RU"/>
        </a:p>
      </dgm:t>
    </dgm:pt>
    <dgm:pt modelId="{305E52EC-54C3-43FB-9113-A9E66D8E80D5}" type="sibTrans" cxnId="{D0E9972B-D99C-484F-B79D-BC6D83223BDF}">
      <dgm:prSet/>
      <dgm:spPr/>
      <dgm:t>
        <a:bodyPr/>
        <a:lstStyle/>
        <a:p>
          <a:endParaRPr lang="ru-RU"/>
        </a:p>
      </dgm:t>
    </dgm:pt>
    <dgm:pt modelId="{6BAAE8BD-8FA1-41CC-ACCF-8DE496E0764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«Крымская Фруктовая Компания» - 14 сортов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346243F4-9A81-4189-8CE2-6DFBF410F9A4}" type="parTrans" cxnId="{11CE383E-B0CC-4CC4-A6C9-7452A20484BB}">
      <dgm:prSet/>
      <dgm:spPr/>
      <dgm:t>
        <a:bodyPr/>
        <a:lstStyle/>
        <a:p>
          <a:endParaRPr lang="ru-RU"/>
        </a:p>
      </dgm:t>
    </dgm:pt>
    <dgm:pt modelId="{626796A8-6EAD-4B78-A42E-5B701C530C50}" type="sibTrans" cxnId="{11CE383E-B0CC-4CC4-A6C9-7452A20484BB}">
      <dgm:prSet/>
      <dgm:spPr/>
      <dgm:t>
        <a:bodyPr/>
        <a:lstStyle/>
        <a:p>
          <a:endParaRPr lang="ru-RU"/>
        </a:p>
      </dgm:t>
    </dgm:pt>
    <dgm:pt modelId="{6C7F8D1F-8553-4132-80C8-E8E56DA99DD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Дагестанская СОС - 9 сортов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87A9A7D2-0BB2-4F28-A4AF-2CEF715CDCAD}" type="parTrans" cxnId="{8D5B827E-FDA5-4829-B1E2-01B18B47B317}">
      <dgm:prSet/>
      <dgm:spPr/>
      <dgm:t>
        <a:bodyPr/>
        <a:lstStyle/>
        <a:p>
          <a:endParaRPr lang="ru-RU"/>
        </a:p>
      </dgm:t>
    </dgm:pt>
    <dgm:pt modelId="{B97CD4A3-09D2-4C09-A84C-AF0193D7A5E8}" type="sibTrans" cxnId="{8D5B827E-FDA5-4829-B1E2-01B18B47B317}">
      <dgm:prSet/>
      <dgm:spPr/>
      <dgm:t>
        <a:bodyPr/>
        <a:lstStyle/>
        <a:p>
          <a:endParaRPr lang="ru-RU"/>
        </a:p>
      </dgm:t>
    </dgm:pt>
    <dgm:pt modelId="{9FFA113B-4B26-4070-AABF-F832643882A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Россошанская</a:t>
          </a: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ЗОСС - 6 сортов</a:t>
          </a: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D2E27544-C2A3-4F6F-9905-EEA9C4966384}" type="parTrans" cxnId="{C37964AC-D6E2-4A1C-AC27-60571678BA9B}">
      <dgm:prSet/>
      <dgm:spPr/>
      <dgm:t>
        <a:bodyPr/>
        <a:lstStyle/>
        <a:p>
          <a:endParaRPr lang="ru-RU"/>
        </a:p>
      </dgm:t>
    </dgm:pt>
    <dgm:pt modelId="{23217E9F-38E1-4D9B-B5FA-B77EBC7A8504}" type="sibTrans" cxnId="{C37964AC-D6E2-4A1C-AC27-60571678BA9B}">
      <dgm:prSet/>
      <dgm:spPr/>
      <dgm:t>
        <a:bodyPr/>
        <a:lstStyle/>
        <a:p>
          <a:endParaRPr lang="ru-RU"/>
        </a:p>
      </dgm:t>
    </dgm:pt>
    <dgm:pt modelId="{B4DFAFFD-0343-4884-BFE3-DBBA373ACC27}" type="pres">
      <dgm:prSet presAssocID="{B1ED0353-40A5-4242-A0FF-8655CA3882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9FBED2-EA67-48EA-A2B4-8B6DB9EF6AFE}" type="pres">
      <dgm:prSet presAssocID="{FF7D036D-992E-48D6-9B8F-5147D9971FA3}" presName="parentLin" presStyleCnt="0"/>
      <dgm:spPr/>
    </dgm:pt>
    <dgm:pt modelId="{E3EFDC51-12AB-4ABA-8480-5152102181BB}" type="pres">
      <dgm:prSet presAssocID="{FF7D036D-992E-48D6-9B8F-5147D9971FA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72288E1-3AA0-4B0C-9BA4-EB1DA772672E}" type="pres">
      <dgm:prSet presAssocID="{FF7D036D-992E-48D6-9B8F-5147D9971FA3}" presName="parentText" presStyleLbl="node1" presStyleIdx="0" presStyleCnt="5" custScaleX="135820" custLinFactNeighborX="-1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43F94-326A-42A9-A671-C8C02F2B15CB}" type="pres">
      <dgm:prSet presAssocID="{FF7D036D-992E-48D6-9B8F-5147D9971FA3}" presName="negativeSpace" presStyleCnt="0"/>
      <dgm:spPr/>
    </dgm:pt>
    <dgm:pt modelId="{9BC10243-802F-43B2-A8F8-66A4A5A5DD46}" type="pres">
      <dgm:prSet presAssocID="{FF7D036D-992E-48D6-9B8F-5147D9971FA3}" presName="childText" presStyleLbl="conFgAcc1" presStyleIdx="0" presStyleCnt="5">
        <dgm:presLayoutVars>
          <dgm:bulletEnabled val="1"/>
        </dgm:presLayoutVars>
      </dgm:prSet>
      <dgm:spPr/>
    </dgm:pt>
    <dgm:pt modelId="{F0ED1F95-2648-4D7D-B8C1-F0C59C8E8029}" type="pres">
      <dgm:prSet presAssocID="{B866A25A-7F24-4FA7-859D-512C94881629}" presName="spaceBetweenRectangles" presStyleCnt="0"/>
      <dgm:spPr/>
    </dgm:pt>
    <dgm:pt modelId="{17FCCA37-C6DC-450E-B17D-E667EC1CB7E3}" type="pres">
      <dgm:prSet presAssocID="{D8059AF4-0191-4526-BF5F-CEBD9F7FB1E1}" presName="parentLin" presStyleCnt="0"/>
      <dgm:spPr/>
    </dgm:pt>
    <dgm:pt modelId="{DF668B94-172B-4020-9E04-8F055E616BC0}" type="pres">
      <dgm:prSet presAssocID="{D8059AF4-0191-4526-BF5F-CEBD9F7FB1E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F36950A-92C3-4846-9E02-FEC5AEE0D2A5}" type="pres">
      <dgm:prSet presAssocID="{D8059AF4-0191-4526-BF5F-CEBD9F7FB1E1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110A1-F621-4F49-AF88-66A92DF487D4}" type="pres">
      <dgm:prSet presAssocID="{D8059AF4-0191-4526-BF5F-CEBD9F7FB1E1}" presName="negativeSpace" presStyleCnt="0"/>
      <dgm:spPr/>
    </dgm:pt>
    <dgm:pt modelId="{E93604CE-DF86-4B97-9183-479CF62823C3}" type="pres">
      <dgm:prSet presAssocID="{D8059AF4-0191-4526-BF5F-CEBD9F7FB1E1}" presName="childText" presStyleLbl="conFgAcc1" presStyleIdx="1" presStyleCnt="5">
        <dgm:presLayoutVars>
          <dgm:bulletEnabled val="1"/>
        </dgm:presLayoutVars>
      </dgm:prSet>
      <dgm:spPr/>
    </dgm:pt>
    <dgm:pt modelId="{315D3C62-0719-4A87-93A1-00A32AB339F4}" type="pres">
      <dgm:prSet presAssocID="{305E52EC-54C3-43FB-9113-A9E66D8E80D5}" presName="spaceBetweenRectangles" presStyleCnt="0"/>
      <dgm:spPr/>
    </dgm:pt>
    <dgm:pt modelId="{C2D7BA05-5D53-4A6B-AE89-66DBE7A2B77F}" type="pres">
      <dgm:prSet presAssocID="{6BAAE8BD-8FA1-41CC-ACCF-8DE496E07640}" presName="parentLin" presStyleCnt="0"/>
      <dgm:spPr/>
    </dgm:pt>
    <dgm:pt modelId="{5471BD4A-397A-4326-BD21-C29C039B2143}" type="pres">
      <dgm:prSet presAssocID="{6BAAE8BD-8FA1-41CC-ACCF-8DE496E07640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7439ABD-2DB3-4A1A-BF33-1602EADBE62B}" type="pres">
      <dgm:prSet presAssocID="{6BAAE8BD-8FA1-41CC-ACCF-8DE496E07640}" presName="parentText" presStyleLbl="node1" presStyleIdx="2" presStyleCnt="5" custScaleX="157296" custScaleY="1644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998ED-0EA9-4990-B91A-53305FA01AAD}" type="pres">
      <dgm:prSet presAssocID="{6BAAE8BD-8FA1-41CC-ACCF-8DE496E07640}" presName="negativeSpace" presStyleCnt="0"/>
      <dgm:spPr/>
    </dgm:pt>
    <dgm:pt modelId="{C62066C8-2834-416B-963C-EFE50ACD8940}" type="pres">
      <dgm:prSet presAssocID="{6BAAE8BD-8FA1-41CC-ACCF-8DE496E07640}" presName="childText" presStyleLbl="conFgAcc1" presStyleIdx="2" presStyleCnt="5">
        <dgm:presLayoutVars>
          <dgm:bulletEnabled val="1"/>
        </dgm:presLayoutVars>
      </dgm:prSet>
      <dgm:spPr/>
    </dgm:pt>
    <dgm:pt modelId="{002F6BBB-7729-47F5-8A89-D7FE334818D9}" type="pres">
      <dgm:prSet presAssocID="{626796A8-6EAD-4B78-A42E-5B701C530C50}" presName="spaceBetweenRectangles" presStyleCnt="0"/>
      <dgm:spPr/>
    </dgm:pt>
    <dgm:pt modelId="{88257758-3930-48BF-83C0-80D365C080DC}" type="pres">
      <dgm:prSet presAssocID="{6C7F8D1F-8553-4132-80C8-E8E56DA99DD1}" presName="parentLin" presStyleCnt="0"/>
      <dgm:spPr/>
    </dgm:pt>
    <dgm:pt modelId="{96959107-B004-44C6-B44D-4B8B3FC2D6B9}" type="pres">
      <dgm:prSet presAssocID="{6C7F8D1F-8553-4132-80C8-E8E56DA99DD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E6E499F-E6FE-41DD-801F-E4917C4CBC7D}" type="pres">
      <dgm:prSet presAssocID="{6C7F8D1F-8553-4132-80C8-E8E56DA99DD1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3C38A-5270-47E7-A904-4912BEC80812}" type="pres">
      <dgm:prSet presAssocID="{6C7F8D1F-8553-4132-80C8-E8E56DA99DD1}" presName="negativeSpace" presStyleCnt="0"/>
      <dgm:spPr/>
    </dgm:pt>
    <dgm:pt modelId="{196AFA3D-40A4-4FB9-AC57-7E34900339E2}" type="pres">
      <dgm:prSet presAssocID="{6C7F8D1F-8553-4132-80C8-E8E56DA99DD1}" presName="childText" presStyleLbl="conFgAcc1" presStyleIdx="3" presStyleCnt="5">
        <dgm:presLayoutVars>
          <dgm:bulletEnabled val="1"/>
        </dgm:presLayoutVars>
      </dgm:prSet>
      <dgm:spPr/>
    </dgm:pt>
    <dgm:pt modelId="{8BE1161A-6B62-4F50-B226-13C764FB3D82}" type="pres">
      <dgm:prSet presAssocID="{B97CD4A3-09D2-4C09-A84C-AF0193D7A5E8}" presName="spaceBetweenRectangles" presStyleCnt="0"/>
      <dgm:spPr/>
    </dgm:pt>
    <dgm:pt modelId="{E86EA0BA-CE92-44BA-BFFF-5ECB12B384AB}" type="pres">
      <dgm:prSet presAssocID="{9FFA113B-4B26-4070-AABF-F832643882AE}" presName="parentLin" presStyleCnt="0"/>
      <dgm:spPr/>
    </dgm:pt>
    <dgm:pt modelId="{F1C9F3DF-6A05-4C70-B997-9EF0522EF74C}" type="pres">
      <dgm:prSet presAssocID="{9FFA113B-4B26-4070-AABF-F832643882A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352F8E2-5BFA-4AD6-9667-DC4DE3C3E92C}" type="pres">
      <dgm:prSet presAssocID="{9FFA113B-4B26-4070-AABF-F832643882AE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E60EB-D652-426A-8659-59836E5FEA7B}" type="pres">
      <dgm:prSet presAssocID="{9FFA113B-4B26-4070-AABF-F832643882AE}" presName="negativeSpace" presStyleCnt="0"/>
      <dgm:spPr/>
    </dgm:pt>
    <dgm:pt modelId="{C54CCED3-E901-4B9E-954F-6E3BECB7AE3B}" type="pres">
      <dgm:prSet presAssocID="{9FFA113B-4B26-4070-AABF-F832643882A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B20E8C5-400C-4F1F-AE4C-C4F2BFD6974A}" type="presOf" srcId="{D8059AF4-0191-4526-BF5F-CEBD9F7FB1E1}" destId="{0F36950A-92C3-4846-9E02-FEC5AEE0D2A5}" srcOrd="1" destOrd="0" presId="urn:microsoft.com/office/officeart/2005/8/layout/list1"/>
    <dgm:cxn modelId="{3579E25C-1ADD-453F-9EE3-05E613185CDA}" type="presOf" srcId="{6C7F8D1F-8553-4132-80C8-E8E56DA99DD1}" destId="{96959107-B004-44C6-B44D-4B8B3FC2D6B9}" srcOrd="0" destOrd="0" presId="urn:microsoft.com/office/officeart/2005/8/layout/list1"/>
    <dgm:cxn modelId="{BEFE3979-F795-47C1-84C4-3A544FE8E337}" type="presOf" srcId="{FF7D036D-992E-48D6-9B8F-5147D9971FA3}" destId="{772288E1-3AA0-4B0C-9BA4-EB1DA772672E}" srcOrd="1" destOrd="0" presId="urn:microsoft.com/office/officeart/2005/8/layout/list1"/>
    <dgm:cxn modelId="{5C8720A1-D432-4122-AF4A-6D314D9353AB}" type="presOf" srcId="{6C7F8D1F-8553-4132-80C8-E8E56DA99DD1}" destId="{AE6E499F-E6FE-41DD-801F-E4917C4CBC7D}" srcOrd="1" destOrd="0" presId="urn:microsoft.com/office/officeart/2005/8/layout/list1"/>
    <dgm:cxn modelId="{1F2CCD29-F1F3-40B1-B04F-A53A7BDE7214}" type="presOf" srcId="{6BAAE8BD-8FA1-41CC-ACCF-8DE496E07640}" destId="{5471BD4A-397A-4326-BD21-C29C039B2143}" srcOrd="0" destOrd="0" presId="urn:microsoft.com/office/officeart/2005/8/layout/list1"/>
    <dgm:cxn modelId="{B2A58A41-1FE3-4613-A8E7-BC100D73E396}" srcId="{B1ED0353-40A5-4242-A0FF-8655CA388277}" destId="{FF7D036D-992E-48D6-9B8F-5147D9971FA3}" srcOrd="0" destOrd="0" parTransId="{A97F29B0-E6E0-44D8-8D1D-141769BB74D7}" sibTransId="{B866A25A-7F24-4FA7-859D-512C94881629}"/>
    <dgm:cxn modelId="{68BC0492-84C1-4FB1-8ABF-1B14BE187DB8}" type="presOf" srcId="{9FFA113B-4B26-4070-AABF-F832643882AE}" destId="{F1C9F3DF-6A05-4C70-B997-9EF0522EF74C}" srcOrd="0" destOrd="0" presId="urn:microsoft.com/office/officeart/2005/8/layout/list1"/>
    <dgm:cxn modelId="{49DA6411-6E52-4C5B-A0DB-058B0107EB73}" type="presOf" srcId="{B1ED0353-40A5-4242-A0FF-8655CA388277}" destId="{B4DFAFFD-0343-4884-BFE3-DBBA373ACC27}" srcOrd="0" destOrd="0" presId="urn:microsoft.com/office/officeart/2005/8/layout/list1"/>
    <dgm:cxn modelId="{9F447A81-F055-4DEF-BF16-CC13274C71D5}" type="presOf" srcId="{D8059AF4-0191-4526-BF5F-CEBD9F7FB1E1}" destId="{DF668B94-172B-4020-9E04-8F055E616BC0}" srcOrd="0" destOrd="0" presId="urn:microsoft.com/office/officeart/2005/8/layout/list1"/>
    <dgm:cxn modelId="{C514CCEE-0408-42E9-B73A-7D7768BF8A6F}" type="presOf" srcId="{6BAAE8BD-8FA1-41CC-ACCF-8DE496E07640}" destId="{B7439ABD-2DB3-4A1A-BF33-1602EADBE62B}" srcOrd="1" destOrd="0" presId="urn:microsoft.com/office/officeart/2005/8/layout/list1"/>
    <dgm:cxn modelId="{11CE383E-B0CC-4CC4-A6C9-7452A20484BB}" srcId="{B1ED0353-40A5-4242-A0FF-8655CA388277}" destId="{6BAAE8BD-8FA1-41CC-ACCF-8DE496E07640}" srcOrd="2" destOrd="0" parTransId="{346243F4-9A81-4189-8CE2-6DFBF410F9A4}" sibTransId="{626796A8-6EAD-4B78-A42E-5B701C530C50}"/>
    <dgm:cxn modelId="{C37964AC-D6E2-4A1C-AC27-60571678BA9B}" srcId="{B1ED0353-40A5-4242-A0FF-8655CA388277}" destId="{9FFA113B-4B26-4070-AABF-F832643882AE}" srcOrd="4" destOrd="0" parTransId="{D2E27544-C2A3-4F6F-9905-EEA9C4966384}" sibTransId="{23217E9F-38E1-4D9B-B5FA-B77EBC7A8504}"/>
    <dgm:cxn modelId="{868C3DE9-1843-4BF6-8A50-C7794736AB09}" type="presOf" srcId="{9FFA113B-4B26-4070-AABF-F832643882AE}" destId="{C352F8E2-5BFA-4AD6-9667-DC4DE3C3E92C}" srcOrd="1" destOrd="0" presId="urn:microsoft.com/office/officeart/2005/8/layout/list1"/>
    <dgm:cxn modelId="{8D5B827E-FDA5-4829-B1E2-01B18B47B317}" srcId="{B1ED0353-40A5-4242-A0FF-8655CA388277}" destId="{6C7F8D1F-8553-4132-80C8-E8E56DA99DD1}" srcOrd="3" destOrd="0" parTransId="{87A9A7D2-0BB2-4F28-A4AF-2CEF715CDCAD}" sibTransId="{B97CD4A3-09D2-4C09-A84C-AF0193D7A5E8}"/>
    <dgm:cxn modelId="{D0E9972B-D99C-484F-B79D-BC6D83223BDF}" srcId="{B1ED0353-40A5-4242-A0FF-8655CA388277}" destId="{D8059AF4-0191-4526-BF5F-CEBD9F7FB1E1}" srcOrd="1" destOrd="0" parTransId="{5948C0E7-41FC-4A14-85DA-6DE36C8CCF76}" sibTransId="{305E52EC-54C3-43FB-9113-A9E66D8E80D5}"/>
    <dgm:cxn modelId="{5B440287-0981-4017-983E-894F48242E3D}" type="presOf" srcId="{FF7D036D-992E-48D6-9B8F-5147D9971FA3}" destId="{E3EFDC51-12AB-4ABA-8480-5152102181BB}" srcOrd="0" destOrd="0" presId="urn:microsoft.com/office/officeart/2005/8/layout/list1"/>
    <dgm:cxn modelId="{AD8EE3CE-4AD4-4818-BB9B-07F316DBD6EE}" type="presParOf" srcId="{B4DFAFFD-0343-4884-BFE3-DBBA373ACC27}" destId="{A99FBED2-EA67-48EA-A2B4-8B6DB9EF6AFE}" srcOrd="0" destOrd="0" presId="urn:microsoft.com/office/officeart/2005/8/layout/list1"/>
    <dgm:cxn modelId="{670A17CB-C303-4994-8FB9-916EB2BEAE12}" type="presParOf" srcId="{A99FBED2-EA67-48EA-A2B4-8B6DB9EF6AFE}" destId="{E3EFDC51-12AB-4ABA-8480-5152102181BB}" srcOrd="0" destOrd="0" presId="urn:microsoft.com/office/officeart/2005/8/layout/list1"/>
    <dgm:cxn modelId="{8197D481-3BC1-4D95-8676-420DC74AFC74}" type="presParOf" srcId="{A99FBED2-EA67-48EA-A2B4-8B6DB9EF6AFE}" destId="{772288E1-3AA0-4B0C-9BA4-EB1DA772672E}" srcOrd="1" destOrd="0" presId="urn:microsoft.com/office/officeart/2005/8/layout/list1"/>
    <dgm:cxn modelId="{ED42A279-4AF2-40C2-A7D2-A513A0FEAF73}" type="presParOf" srcId="{B4DFAFFD-0343-4884-BFE3-DBBA373ACC27}" destId="{E2543F94-326A-42A9-A671-C8C02F2B15CB}" srcOrd="1" destOrd="0" presId="urn:microsoft.com/office/officeart/2005/8/layout/list1"/>
    <dgm:cxn modelId="{63978270-2BDA-441D-A50E-7B16D2803F83}" type="presParOf" srcId="{B4DFAFFD-0343-4884-BFE3-DBBA373ACC27}" destId="{9BC10243-802F-43B2-A8F8-66A4A5A5DD46}" srcOrd="2" destOrd="0" presId="urn:microsoft.com/office/officeart/2005/8/layout/list1"/>
    <dgm:cxn modelId="{1622EEF1-3D87-4ED2-ABC8-F3148A6C21CD}" type="presParOf" srcId="{B4DFAFFD-0343-4884-BFE3-DBBA373ACC27}" destId="{F0ED1F95-2648-4D7D-B8C1-F0C59C8E8029}" srcOrd="3" destOrd="0" presId="urn:microsoft.com/office/officeart/2005/8/layout/list1"/>
    <dgm:cxn modelId="{198B7565-1DF8-40F3-94A0-3ABBFC024612}" type="presParOf" srcId="{B4DFAFFD-0343-4884-BFE3-DBBA373ACC27}" destId="{17FCCA37-C6DC-450E-B17D-E667EC1CB7E3}" srcOrd="4" destOrd="0" presId="urn:microsoft.com/office/officeart/2005/8/layout/list1"/>
    <dgm:cxn modelId="{87ED6910-BAE1-427F-865D-016AE91CC46E}" type="presParOf" srcId="{17FCCA37-C6DC-450E-B17D-E667EC1CB7E3}" destId="{DF668B94-172B-4020-9E04-8F055E616BC0}" srcOrd="0" destOrd="0" presId="urn:microsoft.com/office/officeart/2005/8/layout/list1"/>
    <dgm:cxn modelId="{7CF93304-EE07-4CBC-945B-6F0B92A70624}" type="presParOf" srcId="{17FCCA37-C6DC-450E-B17D-E667EC1CB7E3}" destId="{0F36950A-92C3-4846-9E02-FEC5AEE0D2A5}" srcOrd="1" destOrd="0" presId="urn:microsoft.com/office/officeart/2005/8/layout/list1"/>
    <dgm:cxn modelId="{9275D8A6-7190-4CD3-9F51-8E3BF53A04DB}" type="presParOf" srcId="{B4DFAFFD-0343-4884-BFE3-DBBA373ACC27}" destId="{308110A1-F621-4F49-AF88-66A92DF487D4}" srcOrd="5" destOrd="0" presId="urn:microsoft.com/office/officeart/2005/8/layout/list1"/>
    <dgm:cxn modelId="{841623A7-E29C-4299-A249-3CD506CED1BE}" type="presParOf" srcId="{B4DFAFFD-0343-4884-BFE3-DBBA373ACC27}" destId="{E93604CE-DF86-4B97-9183-479CF62823C3}" srcOrd="6" destOrd="0" presId="urn:microsoft.com/office/officeart/2005/8/layout/list1"/>
    <dgm:cxn modelId="{263519DA-DDF5-48E3-8AC0-A3B3FFFBBF9F}" type="presParOf" srcId="{B4DFAFFD-0343-4884-BFE3-DBBA373ACC27}" destId="{315D3C62-0719-4A87-93A1-00A32AB339F4}" srcOrd="7" destOrd="0" presId="urn:microsoft.com/office/officeart/2005/8/layout/list1"/>
    <dgm:cxn modelId="{45285C66-4082-437B-8BDE-95295D3B52BD}" type="presParOf" srcId="{B4DFAFFD-0343-4884-BFE3-DBBA373ACC27}" destId="{C2D7BA05-5D53-4A6B-AE89-66DBE7A2B77F}" srcOrd="8" destOrd="0" presId="urn:microsoft.com/office/officeart/2005/8/layout/list1"/>
    <dgm:cxn modelId="{157D7D8C-DA11-4B91-98B5-E9DB7B676793}" type="presParOf" srcId="{C2D7BA05-5D53-4A6B-AE89-66DBE7A2B77F}" destId="{5471BD4A-397A-4326-BD21-C29C039B2143}" srcOrd="0" destOrd="0" presId="urn:microsoft.com/office/officeart/2005/8/layout/list1"/>
    <dgm:cxn modelId="{5C24AFD1-652D-41EC-A8A3-E924ED9C5256}" type="presParOf" srcId="{C2D7BA05-5D53-4A6B-AE89-66DBE7A2B77F}" destId="{B7439ABD-2DB3-4A1A-BF33-1602EADBE62B}" srcOrd="1" destOrd="0" presId="urn:microsoft.com/office/officeart/2005/8/layout/list1"/>
    <dgm:cxn modelId="{5AEB4A17-86CB-4DFB-927B-6BC998DBF802}" type="presParOf" srcId="{B4DFAFFD-0343-4884-BFE3-DBBA373ACC27}" destId="{029998ED-0EA9-4990-B91A-53305FA01AAD}" srcOrd="9" destOrd="0" presId="urn:microsoft.com/office/officeart/2005/8/layout/list1"/>
    <dgm:cxn modelId="{CB0A9F56-D17E-4CB9-894D-C87BA6075BA5}" type="presParOf" srcId="{B4DFAFFD-0343-4884-BFE3-DBBA373ACC27}" destId="{C62066C8-2834-416B-963C-EFE50ACD8940}" srcOrd="10" destOrd="0" presId="urn:microsoft.com/office/officeart/2005/8/layout/list1"/>
    <dgm:cxn modelId="{02C70887-A722-4C6A-9DBA-94C1F7A2A6D1}" type="presParOf" srcId="{B4DFAFFD-0343-4884-BFE3-DBBA373ACC27}" destId="{002F6BBB-7729-47F5-8A89-D7FE334818D9}" srcOrd="11" destOrd="0" presId="urn:microsoft.com/office/officeart/2005/8/layout/list1"/>
    <dgm:cxn modelId="{01644B80-8E02-425B-8107-0CEABCB5B860}" type="presParOf" srcId="{B4DFAFFD-0343-4884-BFE3-DBBA373ACC27}" destId="{88257758-3930-48BF-83C0-80D365C080DC}" srcOrd="12" destOrd="0" presId="urn:microsoft.com/office/officeart/2005/8/layout/list1"/>
    <dgm:cxn modelId="{5EDF542C-2471-4B94-9912-DB956834F441}" type="presParOf" srcId="{88257758-3930-48BF-83C0-80D365C080DC}" destId="{96959107-B004-44C6-B44D-4B8B3FC2D6B9}" srcOrd="0" destOrd="0" presId="urn:microsoft.com/office/officeart/2005/8/layout/list1"/>
    <dgm:cxn modelId="{A76C2D4E-E4C3-413A-B49E-6F276530AE24}" type="presParOf" srcId="{88257758-3930-48BF-83C0-80D365C080DC}" destId="{AE6E499F-E6FE-41DD-801F-E4917C4CBC7D}" srcOrd="1" destOrd="0" presId="urn:microsoft.com/office/officeart/2005/8/layout/list1"/>
    <dgm:cxn modelId="{24F57435-B5ED-4291-B125-582CB75D1F41}" type="presParOf" srcId="{B4DFAFFD-0343-4884-BFE3-DBBA373ACC27}" destId="{2DA3C38A-5270-47E7-A904-4912BEC80812}" srcOrd="13" destOrd="0" presId="urn:microsoft.com/office/officeart/2005/8/layout/list1"/>
    <dgm:cxn modelId="{660A6606-62F7-49DD-8AF1-BCAAB0D17CCD}" type="presParOf" srcId="{B4DFAFFD-0343-4884-BFE3-DBBA373ACC27}" destId="{196AFA3D-40A4-4FB9-AC57-7E34900339E2}" srcOrd="14" destOrd="0" presId="urn:microsoft.com/office/officeart/2005/8/layout/list1"/>
    <dgm:cxn modelId="{B89721F7-F562-40B6-AC57-EC3198396386}" type="presParOf" srcId="{B4DFAFFD-0343-4884-BFE3-DBBA373ACC27}" destId="{8BE1161A-6B62-4F50-B226-13C764FB3D82}" srcOrd="15" destOrd="0" presId="urn:microsoft.com/office/officeart/2005/8/layout/list1"/>
    <dgm:cxn modelId="{AF17EF58-7E8F-424F-8E7E-33F5D33848E3}" type="presParOf" srcId="{B4DFAFFD-0343-4884-BFE3-DBBA373ACC27}" destId="{E86EA0BA-CE92-44BA-BFFF-5ECB12B384AB}" srcOrd="16" destOrd="0" presId="urn:microsoft.com/office/officeart/2005/8/layout/list1"/>
    <dgm:cxn modelId="{18A10629-FA66-4659-BB4A-2B2ED4B3F426}" type="presParOf" srcId="{E86EA0BA-CE92-44BA-BFFF-5ECB12B384AB}" destId="{F1C9F3DF-6A05-4C70-B997-9EF0522EF74C}" srcOrd="0" destOrd="0" presId="urn:microsoft.com/office/officeart/2005/8/layout/list1"/>
    <dgm:cxn modelId="{CF63E006-227F-4459-96EE-F0160C7229C9}" type="presParOf" srcId="{E86EA0BA-CE92-44BA-BFFF-5ECB12B384AB}" destId="{C352F8E2-5BFA-4AD6-9667-DC4DE3C3E92C}" srcOrd="1" destOrd="0" presId="urn:microsoft.com/office/officeart/2005/8/layout/list1"/>
    <dgm:cxn modelId="{B5C89210-5E12-4CA9-A23D-EE315226F4FA}" type="presParOf" srcId="{B4DFAFFD-0343-4884-BFE3-DBBA373ACC27}" destId="{973E60EB-D652-426A-8659-59836E5FEA7B}" srcOrd="17" destOrd="0" presId="urn:microsoft.com/office/officeart/2005/8/layout/list1"/>
    <dgm:cxn modelId="{8AC21AA1-DF22-418E-B2BA-6293283C6179}" type="presParOf" srcId="{B4DFAFFD-0343-4884-BFE3-DBBA373ACC27}" destId="{C54CCED3-E901-4B9E-954F-6E3BECB7AE3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D0353-40A5-4242-A0FF-8655CA388277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F7D036D-992E-48D6-9B8F-5147D9971FA3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Филиал Крымской ОСС ВИР - 6 сортов</a:t>
          </a:r>
          <a:endParaRPr lang="ru-RU" sz="24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F29B0-E6E0-44D8-8D1D-141769BB74D7}" type="parTrans" cxnId="{B2A58A41-1FE3-4613-A8E7-BC100D73E396}">
      <dgm:prSet/>
      <dgm:spPr/>
      <dgm:t>
        <a:bodyPr/>
        <a:lstStyle/>
        <a:p>
          <a:endParaRPr lang="ru-RU"/>
        </a:p>
      </dgm:t>
    </dgm:pt>
    <dgm:pt modelId="{B866A25A-7F24-4FA7-859D-512C94881629}" type="sibTrans" cxnId="{B2A58A41-1FE3-4613-A8E7-BC100D73E396}">
      <dgm:prSet/>
      <dgm:spPr/>
      <dgm:t>
        <a:bodyPr/>
        <a:lstStyle/>
        <a:p>
          <a:endParaRPr lang="ru-RU"/>
        </a:p>
      </dgm:t>
    </dgm:pt>
    <dgm:pt modelId="{F6000C7B-56F3-4FA0-8F77-427EEF38C31F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Куб ГАУ - 1 сорт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78B8B267-371E-4264-8C31-A5193CB5A533}" type="parTrans" cxnId="{2C779024-32B3-4D34-A977-5B1DEC9A2ED7}">
      <dgm:prSet/>
      <dgm:spPr/>
      <dgm:t>
        <a:bodyPr/>
        <a:lstStyle/>
        <a:p>
          <a:endParaRPr lang="ru-RU"/>
        </a:p>
      </dgm:t>
    </dgm:pt>
    <dgm:pt modelId="{3FA96B65-6D20-423B-8510-C9E8F1D96A46}" type="sibTrans" cxnId="{2C779024-32B3-4D34-A977-5B1DEC9A2ED7}">
      <dgm:prSet/>
      <dgm:spPr/>
      <dgm:t>
        <a:bodyPr/>
        <a:lstStyle/>
        <a:p>
          <a:endParaRPr lang="ru-RU"/>
        </a:p>
      </dgm:t>
    </dgm:pt>
    <dgm:pt modelId="{D8059AF4-0191-4526-BF5F-CEBD9F7FB1E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ЗАО "Агрофирма "Сад-Гигант" - 2 сорта</a:t>
          </a:r>
          <a:endParaRPr lang="ru-RU" sz="24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8C0E7-41FC-4A14-85DA-6DE36C8CCF76}" type="parTrans" cxnId="{D0E9972B-D99C-484F-B79D-BC6D83223BDF}">
      <dgm:prSet/>
      <dgm:spPr/>
      <dgm:t>
        <a:bodyPr/>
        <a:lstStyle/>
        <a:p>
          <a:endParaRPr lang="ru-RU"/>
        </a:p>
      </dgm:t>
    </dgm:pt>
    <dgm:pt modelId="{305E52EC-54C3-43FB-9113-A9E66D8E80D5}" type="sibTrans" cxnId="{D0E9972B-D99C-484F-B79D-BC6D83223BDF}">
      <dgm:prSet/>
      <dgm:spPr/>
      <dgm:t>
        <a:bodyPr/>
        <a:lstStyle/>
        <a:p>
          <a:endParaRPr lang="ru-RU"/>
        </a:p>
      </dgm:t>
    </dgm:pt>
    <dgm:pt modelId="{6BAAE8BD-8FA1-41CC-ACCF-8DE496E0764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ВНИИЦиСК</a:t>
          </a:r>
          <a:r>
            <a: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- 1 сорт</a:t>
          </a:r>
          <a:endParaRPr lang="ru-RU" sz="24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243F4-9A81-4189-8CE2-6DFBF410F9A4}" type="parTrans" cxnId="{11CE383E-B0CC-4CC4-A6C9-7452A20484BB}">
      <dgm:prSet/>
      <dgm:spPr/>
      <dgm:t>
        <a:bodyPr/>
        <a:lstStyle/>
        <a:p>
          <a:endParaRPr lang="ru-RU"/>
        </a:p>
      </dgm:t>
    </dgm:pt>
    <dgm:pt modelId="{626796A8-6EAD-4B78-A42E-5B701C530C50}" type="sibTrans" cxnId="{11CE383E-B0CC-4CC4-A6C9-7452A20484BB}">
      <dgm:prSet/>
      <dgm:spPr/>
      <dgm:t>
        <a:bodyPr/>
        <a:lstStyle/>
        <a:p>
          <a:endParaRPr lang="ru-RU"/>
        </a:p>
      </dgm:t>
    </dgm:pt>
    <dgm:pt modelId="{B4DFAFFD-0343-4884-BFE3-DBBA373ACC27}" type="pres">
      <dgm:prSet presAssocID="{B1ED0353-40A5-4242-A0FF-8655CA3882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9FBED2-EA67-48EA-A2B4-8B6DB9EF6AFE}" type="pres">
      <dgm:prSet presAssocID="{FF7D036D-992E-48D6-9B8F-5147D9971FA3}" presName="parentLin" presStyleCnt="0"/>
      <dgm:spPr/>
    </dgm:pt>
    <dgm:pt modelId="{E3EFDC51-12AB-4ABA-8480-5152102181BB}" type="pres">
      <dgm:prSet presAssocID="{FF7D036D-992E-48D6-9B8F-5147D9971FA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72288E1-3AA0-4B0C-9BA4-EB1DA772672E}" type="pres">
      <dgm:prSet presAssocID="{FF7D036D-992E-48D6-9B8F-5147D9971FA3}" presName="parentText" presStyleLbl="node1" presStyleIdx="0" presStyleCnt="4" custScaleX="150037" custScaleY="1522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43F94-326A-42A9-A671-C8C02F2B15CB}" type="pres">
      <dgm:prSet presAssocID="{FF7D036D-992E-48D6-9B8F-5147D9971FA3}" presName="negativeSpace" presStyleCnt="0"/>
      <dgm:spPr/>
    </dgm:pt>
    <dgm:pt modelId="{9BC10243-802F-43B2-A8F8-66A4A5A5DD46}" type="pres">
      <dgm:prSet presAssocID="{FF7D036D-992E-48D6-9B8F-5147D9971FA3}" presName="childText" presStyleLbl="conFgAcc1" presStyleIdx="0" presStyleCnt="4">
        <dgm:presLayoutVars>
          <dgm:bulletEnabled val="1"/>
        </dgm:presLayoutVars>
      </dgm:prSet>
      <dgm:spPr/>
    </dgm:pt>
    <dgm:pt modelId="{F0ED1F95-2648-4D7D-B8C1-F0C59C8E8029}" type="pres">
      <dgm:prSet presAssocID="{B866A25A-7F24-4FA7-859D-512C94881629}" presName="spaceBetweenRectangles" presStyleCnt="0"/>
      <dgm:spPr/>
    </dgm:pt>
    <dgm:pt modelId="{17FCCA37-C6DC-450E-B17D-E667EC1CB7E3}" type="pres">
      <dgm:prSet presAssocID="{D8059AF4-0191-4526-BF5F-CEBD9F7FB1E1}" presName="parentLin" presStyleCnt="0"/>
      <dgm:spPr/>
    </dgm:pt>
    <dgm:pt modelId="{DF668B94-172B-4020-9E04-8F055E616BC0}" type="pres">
      <dgm:prSet presAssocID="{D8059AF4-0191-4526-BF5F-CEBD9F7FB1E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F36950A-92C3-4846-9E02-FEC5AEE0D2A5}" type="pres">
      <dgm:prSet presAssocID="{D8059AF4-0191-4526-BF5F-CEBD9F7FB1E1}" presName="parentText" presStyleLbl="node1" presStyleIdx="1" presStyleCnt="4" custScaleX="150037" custScaleY="1459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110A1-F621-4F49-AF88-66A92DF487D4}" type="pres">
      <dgm:prSet presAssocID="{D8059AF4-0191-4526-BF5F-CEBD9F7FB1E1}" presName="negativeSpace" presStyleCnt="0"/>
      <dgm:spPr/>
    </dgm:pt>
    <dgm:pt modelId="{E93604CE-DF86-4B97-9183-479CF62823C3}" type="pres">
      <dgm:prSet presAssocID="{D8059AF4-0191-4526-BF5F-CEBD9F7FB1E1}" presName="childText" presStyleLbl="conFgAcc1" presStyleIdx="1" presStyleCnt="4">
        <dgm:presLayoutVars>
          <dgm:bulletEnabled val="1"/>
        </dgm:presLayoutVars>
      </dgm:prSet>
      <dgm:spPr/>
    </dgm:pt>
    <dgm:pt modelId="{315D3C62-0719-4A87-93A1-00A32AB339F4}" type="pres">
      <dgm:prSet presAssocID="{305E52EC-54C3-43FB-9113-A9E66D8E80D5}" presName="spaceBetweenRectangles" presStyleCnt="0"/>
      <dgm:spPr/>
    </dgm:pt>
    <dgm:pt modelId="{C2D7BA05-5D53-4A6B-AE89-66DBE7A2B77F}" type="pres">
      <dgm:prSet presAssocID="{6BAAE8BD-8FA1-41CC-ACCF-8DE496E07640}" presName="parentLin" presStyleCnt="0"/>
      <dgm:spPr/>
    </dgm:pt>
    <dgm:pt modelId="{5471BD4A-397A-4326-BD21-C29C039B2143}" type="pres">
      <dgm:prSet presAssocID="{6BAAE8BD-8FA1-41CC-ACCF-8DE496E0764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7439ABD-2DB3-4A1A-BF33-1602EADBE62B}" type="pres">
      <dgm:prSet presAssocID="{6BAAE8BD-8FA1-41CC-ACCF-8DE496E07640}" presName="parentText" presStyleLbl="node1" presStyleIdx="2" presStyleCnt="4" custScaleX="142997" custScaleY="113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998ED-0EA9-4990-B91A-53305FA01AAD}" type="pres">
      <dgm:prSet presAssocID="{6BAAE8BD-8FA1-41CC-ACCF-8DE496E07640}" presName="negativeSpace" presStyleCnt="0"/>
      <dgm:spPr/>
    </dgm:pt>
    <dgm:pt modelId="{C62066C8-2834-416B-963C-EFE50ACD8940}" type="pres">
      <dgm:prSet presAssocID="{6BAAE8BD-8FA1-41CC-ACCF-8DE496E07640}" presName="childText" presStyleLbl="conFgAcc1" presStyleIdx="2" presStyleCnt="4">
        <dgm:presLayoutVars>
          <dgm:bulletEnabled val="1"/>
        </dgm:presLayoutVars>
      </dgm:prSet>
      <dgm:spPr/>
    </dgm:pt>
    <dgm:pt modelId="{002F6BBB-7729-47F5-8A89-D7FE334818D9}" type="pres">
      <dgm:prSet presAssocID="{626796A8-6EAD-4B78-A42E-5B701C530C50}" presName="spaceBetweenRectangles" presStyleCnt="0"/>
      <dgm:spPr/>
    </dgm:pt>
    <dgm:pt modelId="{F3823532-4400-45B7-B94A-8C895605DEDF}" type="pres">
      <dgm:prSet presAssocID="{F6000C7B-56F3-4FA0-8F77-427EEF38C31F}" presName="parentLin" presStyleCnt="0"/>
      <dgm:spPr/>
    </dgm:pt>
    <dgm:pt modelId="{C1CA7BC8-F0CA-432D-BDE7-D55B6CCCAD7E}" type="pres">
      <dgm:prSet presAssocID="{F6000C7B-56F3-4FA0-8F77-427EEF38C31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1706172-FA07-428C-90BF-D9B92BAB1793}" type="pres">
      <dgm:prSet presAssocID="{F6000C7B-56F3-4FA0-8F77-427EEF38C31F}" presName="parentText" presStyleLbl="node1" presStyleIdx="3" presStyleCnt="4" custScaleX="142997" custScaleY="132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47539-F143-471F-B110-46D9E685D87A}" type="pres">
      <dgm:prSet presAssocID="{F6000C7B-56F3-4FA0-8F77-427EEF38C31F}" presName="negativeSpace" presStyleCnt="0"/>
      <dgm:spPr/>
    </dgm:pt>
    <dgm:pt modelId="{CC5BFCC8-368C-42DC-8764-CFB3C7C023C7}" type="pres">
      <dgm:prSet presAssocID="{F6000C7B-56F3-4FA0-8F77-427EEF38C31F}" presName="childText" presStyleLbl="conFgAcc1" presStyleIdx="3" presStyleCnt="4" custLinFactNeighborX="143">
        <dgm:presLayoutVars>
          <dgm:bulletEnabled val="1"/>
        </dgm:presLayoutVars>
      </dgm:prSet>
      <dgm:spPr/>
    </dgm:pt>
  </dgm:ptLst>
  <dgm:cxnLst>
    <dgm:cxn modelId="{2C779024-32B3-4D34-A977-5B1DEC9A2ED7}" srcId="{B1ED0353-40A5-4242-A0FF-8655CA388277}" destId="{F6000C7B-56F3-4FA0-8F77-427EEF38C31F}" srcOrd="3" destOrd="0" parTransId="{78B8B267-371E-4264-8C31-A5193CB5A533}" sibTransId="{3FA96B65-6D20-423B-8510-C9E8F1D96A46}"/>
    <dgm:cxn modelId="{9F447A81-F055-4DEF-BF16-CC13274C71D5}" type="presOf" srcId="{D8059AF4-0191-4526-BF5F-CEBD9F7FB1E1}" destId="{DF668B94-172B-4020-9E04-8F055E616BC0}" srcOrd="0" destOrd="0" presId="urn:microsoft.com/office/officeart/2005/8/layout/list1"/>
    <dgm:cxn modelId="{C514CCEE-0408-42E9-B73A-7D7768BF8A6F}" type="presOf" srcId="{6BAAE8BD-8FA1-41CC-ACCF-8DE496E07640}" destId="{B7439ABD-2DB3-4A1A-BF33-1602EADBE62B}" srcOrd="1" destOrd="0" presId="urn:microsoft.com/office/officeart/2005/8/layout/list1"/>
    <dgm:cxn modelId="{B2A58A41-1FE3-4613-A8E7-BC100D73E396}" srcId="{B1ED0353-40A5-4242-A0FF-8655CA388277}" destId="{FF7D036D-992E-48D6-9B8F-5147D9971FA3}" srcOrd="0" destOrd="0" parTransId="{A97F29B0-E6E0-44D8-8D1D-141769BB74D7}" sibTransId="{B866A25A-7F24-4FA7-859D-512C94881629}"/>
    <dgm:cxn modelId="{7E363AC0-74F7-49AC-8843-F85D44A6B904}" type="presOf" srcId="{F6000C7B-56F3-4FA0-8F77-427EEF38C31F}" destId="{21706172-FA07-428C-90BF-D9B92BAB1793}" srcOrd="1" destOrd="0" presId="urn:microsoft.com/office/officeart/2005/8/layout/list1"/>
    <dgm:cxn modelId="{BEFE3979-F795-47C1-84C4-3A544FE8E337}" type="presOf" srcId="{FF7D036D-992E-48D6-9B8F-5147D9971FA3}" destId="{772288E1-3AA0-4B0C-9BA4-EB1DA772672E}" srcOrd="1" destOrd="0" presId="urn:microsoft.com/office/officeart/2005/8/layout/list1"/>
    <dgm:cxn modelId="{5B440287-0981-4017-983E-894F48242E3D}" type="presOf" srcId="{FF7D036D-992E-48D6-9B8F-5147D9971FA3}" destId="{E3EFDC51-12AB-4ABA-8480-5152102181BB}" srcOrd="0" destOrd="0" presId="urn:microsoft.com/office/officeart/2005/8/layout/list1"/>
    <dgm:cxn modelId="{49DA6411-6E52-4C5B-A0DB-058B0107EB73}" type="presOf" srcId="{B1ED0353-40A5-4242-A0FF-8655CA388277}" destId="{B4DFAFFD-0343-4884-BFE3-DBBA373ACC27}" srcOrd="0" destOrd="0" presId="urn:microsoft.com/office/officeart/2005/8/layout/list1"/>
    <dgm:cxn modelId="{C548A7E2-7FFE-4613-A158-0F73FBB5B27E}" type="presOf" srcId="{F6000C7B-56F3-4FA0-8F77-427EEF38C31F}" destId="{C1CA7BC8-F0CA-432D-BDE7-D55B6CCCAD7E}" srcOrd="0" destOrd="0" presId="urn:microsoft.com/office/officeart/2005/8/layout/list1"/>
    <dgm:cxn modelId="{1F2CCD29-F1F3-40B1-B04F-A53A7BDE7214}" type="presOf" srcId="{6BAAE8BD-8FA1-41CC-ACCF-8DE496E07640}" destId="{5471BD4A-397A-4326-BD21-C29C039B2143}" srcOrd="0" destOrd="0" presId="urn:microsoft.com/office/officeart/2005/8/layout/list1"/>
    <dgm:cxn modelId="{11CE383E-B0CC-4CC4-A6C9-7452A20484BB}" srcId="{B1ED0353-40A5-4242-A0FF-8655CA388277}" destId="{6BAAE8BD-8FA1-41CC-ACCF-8DE496E07640}" srcOrd="2" destOrd="0" parTransId="{346243F4-9A81-4189-8CE2-6DFBF410F9A4}" sibTransId="{626796A8-6EAD-4B78-A42E-5B701C530C50}"/>
    <dgm:cxn modelId="{9B20E8C5-400C-4F1F-AE4C-C4F2BFD6974A}" type="presOf" srcId="{D8059AF4-0191-4526-BF5F-CEBD9F7FB1E1}" destId="{0F36950A-92C3-4846-9E02-FEC5AEE0D2A5}" srcOrd="1" destOrd="0" presId="urn:microsoft.com/office/officeart/2005/8/layout/list1"/>
    <dgm:cxn modelId="{D0E9972B-D99C-484F-B79D-BC6D83223BDF}" srcId="{B1ED0353-40A5-4242-A0FF-8655CA388277}" destId="{D8059AF4-0191-4526-BF5F-CEBD9F7FB1E1}" srcOrd="1" destOrd="0" parTransId="{5948C0E7-41FC-4A14-85DA-6DE36C8CCF76}" sibTransId="{305E52EC-54C3-43FB-9113-A9E66D8E80D5}"/>
    <dgm:cxn modelId="{AD8EE3CE-4AD4-4818-BB9B-07F316DBD6EE}" type="presParOf" srcId="{B4DFAFFD-0343-4884-BFE3-DBBA373ACC27}" destId="{A99FBED2-EA67-48EA-A2B4-8B6DB9EF6AFE}" srcOrd="0" destOrd="0" presId="urn:microsoft.com/office/officeart/2005/8/layout/list1"/>
    <dgm:cxn modelId="{670A17CB-C303-4994-8FB9-916EB2BEAE12}" type="presParOf" srcId="{A99FBED2-EA67-48EA-A2B4-8B6DB9EF6AFE}" destId="{E3EFDC51-12AB-4ABA-8480-5152102181BB}" srcOrd="0" destOrd="0" presId="urn:microsoft.com/office/officeart/2005/8/layout/list1"/>
    <dgm:cxn modelId="{8197D481-3BC1-4D95-8676-420DC74AFC74}" type="presParOf" srcId="{A99FBED2-EA67-48EA-A2B4-8B6DB9EF6AFE}" destId="{772288E1-3AA0-4B0C-9BA4-EB1DA772672E}" srcOrd="1" destOrd="0" presId="urn:microsoft.com/office/officeart/2005/8/layout/list1"/>
    <dgm:cxn modelId="{ED42A279-4AF2-40C2-A7D2-A513A0FEAF73}" type="presParOf" srcId="{B4DFAFFD-0343-4884-BFE3-DBBA373ACC27}" destId="{E2543F94-326A-42A9-A671-C8C02F2B15CB}" srcOrd="1" destOrd="0" presId="urn:microsoft.com/office/officeart/2005/8/layout/list1"/>
    <dgm:cxn modelId="{63978270-2BDA-441D-A50E-7B16D2803F83}" type="presParOf" srcId="{B4DFAFFD-0343-4884-BFE3-DBBA373ACC27}" destId="{9BC10243-802F-43B2-A8F8-66A4A5A5DD46}" srcOrd="2" destOrd="0" presId="urn:microsoft.com/office/officeart/2005/8/layout/list1"/>
    <dgm:cxn modelId="{1622EEF1-3D87-4ED2-ABC8-F3148A6C21CD}" type="presParOf" srcId="{B4DFAFFD-0343-4884-BFE3-DBBA373ACC27}" destId="{F0ED1F95-2648-4D7D-B8C1-F0C59C8E8029}" srcOrd="3" destOrd="0" presId="urn:microsoft.com/office/officeart/2005/8/layout/list1"/>
    <dgm:cxn modelId="{198B7565-1DF8-40F3-94A0-3ABBFC024612}" type="presParOf" srcId="{B4DFAFFD-0343-4884-BFE3-DBBA373ACC27}" destId="{17FCCA37-C6DC-450E-B17D-E667EC1CB7E3}" srcOrd="4" destOrd="0" presId="urn:microsoft.com/office/officeart/2005/8/layout/list1"/>
    <dgm:cxn modelId="{87ED6910-BAE1-427F-865D-016AE91CC46E}" type="presParOf" srcId="{17FCCA37-C6DC-450E-B17D-E667EC1CB7E3}" destId="{DF668B94-172B-4020-9E04-8F055E616BC0}" srcOrd="0" destOrd="0" presId="urn:microsoft.com/office/officeart/2005/8/layout/list1"/>
    <dgm:cxn modelId="{7CF93304-EE07-4CBC-945B-6F0B92A70624}" type="presParOf" srcId="{17FCCA37-C6DC-450E-B17D-E667EC1CB7E3}" destId="{0F36950A-92C3-4846-9E02-FEC5AEE0D2A5}" srcOrd="1" destOrd="0" presId="urn:microsoft.com/office/officeart/2005/8/layout/list1"/>
    <dgm:cxn modelId="{9275D8A6-7190-4CD3-9F51-8E3BF53A04DB}" type="presParOf" srcId="{B4DFAFFD-0343-4884-BFE3-DBBA373ACC27}" destId="{308110A1-F621-4F49-AF88-66A92DF487D4}" srcOrd="5" destOrd="0" presId="urn:microsoft.com/office/officeart/2005/8/layout/list1"/>
    <dgm:cxn modelId="{841623A7-E29C-4299-A249-3CD506CED1BE}" type="presParOf" srcId="{B4DFAFFD-0343-4884-BFE3-DBBA373ACC27}" destId="{E93604CE-DF86-4B97-9183-479CF62823C3}" srcOrd="6" destOrd="0" presId="urn:microsoft.com/office/officeart/2005/8/layout/list1"/>
    <dgm:cxn modelId="{263519DA-DDF5-48E3-8AC0-A3B3FFFBBF9F}" type="presParOf" srcId="{B4DFAFFD-0343-4884-BFE3-DBBA373ACC27}" destId="{315D3C62-0719-4A87-93A1-00A32AB339F4}" srcOrd="7" destOrd="0" presId="urn:microsoft.com/office/officeart/2005/8/layout/list1"/>
    <dgm:cxn modelId="{45285C66-4082-437B-8BDE-95295D3B52BD}" type="presParOf" srcId="{B4DFAFFD-0343-4884-BFE3-DBBA373ACC27}" destId="{C2D7BA05-5D53-4A6B-AE89-66DBE7A2B77F}" srcOrd="8" destOrd="0" presId="urn:microsoft.com/office/officeart/2005/8/layout/list1"/>
    <dgm:cxn modelId="{157D7D8C-DA11-4B91-98B5-E9DB7B676793}" type="presParOf" srcId="{C2D7BA05-5D53-4A6B-AE89-66DBE7A2B77F}" destId="{5471BD4A-397A-4326-BD21-C29C039B2143}" srcOrd="0" destOrd="0" presId="urn:microsoft.com/office/officeart/2005/8/layout/list1"/>
    <dgm:cxn modelId="{5C24AFD1-652D-41EC-A8A3-E924ED9C5256}" type="presParOf" srcId="{C2D7BA05-5D53-4A6B-AE89-66DBE7A2B77F}" destId="{B7439ABD-2DB3-4A1A-BF33-1602EADBE62B}" srcOrd="1" destOrd="0" presId="urn:microsoft.com/office/officeart/2005/8/layout/list1"/>
    <dgm:cxn modelId="{5AEB4A17-86CB-4DFB-927B-6BC998DBF802}" type="presParOf" srcId="{B4DFAFFD-0343-4884-BFE3-DBBA373ACC27}" destId="{029998ED-0EA9-4990-B91A-53305FA01AAD}" srcOrd="9" destOrd="0" presId="urn:microsoft.com/office/officeart/2005/8/layout/list1"/>
    <dgm:cxn modelId="{CB0A9F56-D17E-4CB9-894D-C87BA6075BA5}" type="presParOf" srcId="{B4DFAFFD-0343-4884-BFE3-DBBA373ACC27}" destId="{C62066C8-2834-416B-963C-EFE50ACD8940}" srcOrd="10" destOrd="0" presId="urn:microsoft.com/office/officeart/2005/8/layout/list1"/>
    <dgm:cxn modelId="{02C70887-A722-4C6A-9DBA-94C1F7A2A6D1}" type="presParOf" srcId="{B4DFAFFD-0343-4884-BFE3-DBBA373ACC27}" destId="{002F6BBB-7729-47F5-8A89-D7FE334818D9}" srcOrd="11" destOrd="0" presId="urn:microsoft.com/office/officeart/2005/8/layout/list1"/>
    <dgm:cxn modelId="{AFDDA212-7908-4F20-BC7B-C2FD9D2F7CB4}" type="presParOf" srcId="{B4DFAFFD-0343-4884-BFE3-DBBA373ACC27}" destId="{F3823532-4400-45B7-B94A-8C895605DEDF}" srcOrd="12" destOrd="0" presId="urn:microsoft.com/office/officeart/2005/8/layout/list1"/>
    <dgm:cxn modelId="{FE99E473-263A-4EA0-8BA1-C836214A5700}" type="presParOf" srcId="{F3823532-4400-45B7-B94A-8C895605DEDF}" destId="{C1CA7BC8-F0CA-432D-BDE7-D55B6CCCAD7E}" srcOrd="0" destOrd="0" presId="urn:microsoft.com/office/officeart/2005/8/layout/list1"/>
    <dgm:cxn modelId="{F1164C9B-FECE-4229-A592-E429ABC94BE4}" type="presParOf" srcId="{F3823532-4400-45B7-B94A-8C895605DEDF}" destId="{21706172-FA07-428C-90BF-D9B92BAB1793}" srcOrd="1" destOrd="0" presId="urn:microsoft.com/office/officeart/2005/8/layout/list1"/>
    <dgm:cxn modelId="{4D5368BC-1CBE-4171-A60E-507910842C1D}" type="presParOf" srcId="{B4DFAFFD-0343-4884-BFE3-DBBA373ACC27}" destId="{E2B47539-F143-471F-B110-46D9E685D87A}" srcOrd="13" destOrd="0" presId="urn:microsoft.com/office/officeart/2005/8/layout/list1"/>
    <dgm:cxn modelId="{C9BF14BE-D049-42FB-9742-E60BAF3FABE0}" type="presParOf" srcId="{B4DFAFFD-0343-4884-BFE3-DBBA373ACC27}" destId="{CC5BFCC8-368C-42DC-8764-CFB3C7C023C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7EB9E-9B90-4AE2-90C8-9EA61D7C0510}" type="doc">
      <dgm:prSet loTypeId="urn:microsoft.com/office/officeart/2005/8/layout/equation2" loCatId="process" qsTypeId="urn:microsoft.com/office/officeart/2005/8/quickstyle/3d1" qsCatId="3D" csTypeId="urn:microsoft.com/office/officeart/2005/8/colors/accent2_3" csCatId="accent2" phldr="1"/>
      <dgm:spPr/>
    </dgm:pt>
    <dgm:pt modelId="{1107A4F5-E468-445C-A0DD-2D2B14FE2C73}">
      <dgm:prSet custT="1"/>
      <dgm:spPr/>
      <dgm:t>
        <a:bodyPr/>
        <a:lstStyle/>
        <a:p>
          <a:r>
            <a:rPr lang="ru-RU" sz="36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Основные пути обновления южного сортимента яблони</a:t>
          </a:r>
          <a:endParaRPr lang="ru-RU" sz="3600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ABA77F68-A743-47BB-919C-DEF4040C7144}" type="parTrans" cxnId="{957EC750-3BEB-4A92-83AF-75306EC14A40}">
      <dgm:prSet/>
      <dgm:spPr/>
      <dgm:t>
        <a:bodyPr/>
        <a:lstStyle/>
        <a:p>
          <a:endParaRPr lang="ru-RU"/>
        </a:p>
      </dgm:t>
    </dgm:pt>
    <dgm:pt modelId="{0359AF0F-99B0-4663-BA2A-C7AB484714DF}" type="sibTrans" cxnId="{957EC750-3BEB-4A92-83AF-75306EC14A40}">
      <dgm:prSet/>
      <dgm:spPr/>
      <dgm:t>
        <a:bodyPr/>
        <a:lstStyle/>
        <a:p>
          <a:endParaRPr lang="ru-RU"/>
        </a:p>
      </dgm:t>
    </dgm:pt>
    <dgm:pt modelId="{ECD8E665-38CC-488B-BFFE-3E62AD029C15}">
      <dgm:prSet custT="1"/>
      <dgm:spPr/>
      <dgm:t>
        <a:bodyPr/>
        <a:lstStyle/>
        <a:p>
          <a:r>
            <a:rPr lang="ru-RU" sz="2400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интродукция высококачественных сортов, особенно из регионов с «климатическими аналогами»</a:t>
          </a:r>
          <a:endParaRPr lang="ru-RU" sz="2400" dirty="0">
            <a:solidFill>
              <a:schemeClr val="accent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10B75B-4B21-407C-B9C3-868A7BF6623A}" type="parTrans" cxnId="{52944646-B149-4C21-AA6B-B7CD9991F209}">
      <dgm:prSet/>
      <dgm:spPr/>
      <dgm:t>
        <a:bodyPr/>
        <a:lstStyle/>
        <a:p>
          <a:endParaRPr lang="ru-RU"/>
        </a:p>
      </dgm:t>
    </dgm:pt>
    <dgm:pt modelId="{8301C897-FF31-47F8-B981-6B5ED22DEAAE}" type="sibTrans" cxnId="{52944646-B149-4C21-AA6B-B7CD9991F209}">
      <dgm:prSet/>
      <dgm:spPr/>
      <dgm:t>
        <a:bodyPr/>
        <a:lstStyle/>
        <a:p>
          <a:endParaRPr lang="ru-RU"/>
        </a:p>
      </dgm:t>
    </dgm:pt>
    <dgm:pt modelId="{B00FC786-C369-4CC4-AB1F-34D6EBD264DE}">
      <dgm:prSet custT="1"/>
      <dgm:spPr/>
      <dgm:t>
        <a:bodyPr/>
        <a:lstStyle/>
        <a:p>
          <a:r>
            <a:rPr lang="ru-RU" sz="24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селекция адаптивных сортов нового поколения с высоким качеством плодов, иммунных и устойчивых к основным грибным патогенам </a:t>
          </a:r>
          <a:endParaRPr lang="ru-RU" sz="24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38E947-ECD5-4EE5-A5D4-B93D49258D76}" type="parTrans" cxnId="{DDF3909D-72A4-4B98-AA5E-B6420604240F}">
      <dgm:prSet/>
      <dgm:spPr/>
      <dgm:t>
        <a:bodyPr/>
        <a:lstStyle/>
        <a:p>
          <a:endParaRPr lang="ru-RU"/>
        </a:p>
      </dgm:t>
    </dgm:pt>
    <dgm:pt modelId="{01CF2D85-6588-405C-B608-43D949363A06}" type="sibTrans" cxnId="{DDF3909D-72A4-4B98-AA5E-B6420604240F}">
      <dgm:prSet/>
      <dgm:spPr/>
      <dgm:t>
        <a:bodyPr/>
        <a:lstStyle/>
        <a:p>
          <a:endParaRPr lang="ru-RU"/>
        </a:p>
      </dgm:t>
    </dgm:pt>
    <dgm:pt modelId="{FBC9135C-3B76-4784-AA28-C192AF03CD84}" type="pres">
      <dgm:prSet presAssocID="{6F57EB9E-9B90-4AE2-90C8-9EA61D7C0510}" presName="Name0" presStyleCnt="0">
        <dgm:presLayoutVars>
          <dgm:dir/>
          <dgm:resizeHandles val="exact"/>
        </dgm:presLayoutVars>
      </dgm:prSet>
      <dgm:spPr/>
    </dgm:pt>
    <dgm:pt modelId="{452CAC24-3F56-44D2-A185-2138AD409BF4}" type="pres">
      <dgm:prSet presAssocID="{6F57EB9E-9B90-4AE2-90C8-9EA61D7C0510}" presName="vNodes" presStyleCnt="0"/>
      <dgm:spPr/>
    </dgm:pt>
    <dgm:pt modelId="{8AA41AAD-B11F-4ADC-AB36-E31806B63E58}" type="pres">
      <dgm:prSet presAssocID="{B00FC786-C369-4CC4-AB1F-34D6EBD264DE}" presName="node" presStyleLbl="node1" presStyleIdx="0" presStyleCnt="3" custScaleX="295818" custScaleY="156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656A4-5F4D-4192-B5D1-E28F92C2B769}" type="pres">
      <dgm:prSet presAssocID="{01CF2D85-6588-405C-B608-43D949363A06}" presName="spacerT" presStyleCnt="0"/>
      <dgm:spPr/>
    </dgm:pt>
    <dgm:pt modelId="{5538B6A6-B715-42BB-B971-07073D543BAC}" type="pres">
      <dgm:prSet presAssocID="{01CF2D85-6588-405C-B608-43D949363A0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22E4C3B-291B-4256-9785-5D016C6B5AF7}" type="pres">
      <dgm:prSet presAssocID="{01CF2D85-6588-405C-B608-43D949363A06}" presName="spacerB" presStyleCnt="0"/>
      <dgm:spPr/>
    </dgm:pt>
    <dgm:pt modelId="{1E1DFF09-FFFF-47B8-8697-3DA6CDE4F84A}" type="pres">
      <dgm:prSet presAssocID="{ECD8E665-38CC-488B-BFFE-3E62AD029C15}" presName="node" presStyleLbl="node1" presStyleIdx="1" presStyleCnt="3" custScaleX="262878" custScaleY="139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7E00D-D076-436F-A62D-E8B5210497DA}" type="pres">
      <dgm:prSet presAssocID="{6F57EB9E-9B90-4AE2-90C8-9EA61D7C0510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7BFBFB46-2D93-41D5-BB5B-4F07781317B4}" type="pres">
      <dgm:prSet presAssocID="{6F57EB9E-9B90-4AE2-90C8-9EA61D7C051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AC76AC5-FE49-41EC-A2AC-0A6F89D8DFE8}" type="pres">
      <dgm:prSet presAssocID="{6F57EB9E-9B90-4AE2-90C8-9EA61D7C0510}" presName="lastNode" presStyleLbl="node1" presStyleIdx="2" presStyleCnt="3" custScaleX="116387" custScaleY="109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303A19-8729-4837-9FD6-F11309D5BF4D}" type="presOf" srcId="{01CF2D85-6588-405C-B608-43D949363A06}" destId="{5538B6A6-B715-42BB-B971-07073D543BAC}" srcOrd="0" destOrd="0" presId="urn:microsoft.com/office/officeart/2005/8/layout/equation2"/>
    <dgm:cxn modelId="{04F3755B-AC66-4C95-B1F7-58A5D351BDE9}" type="presOf" srcId="{B00FC786-C369-4CC4-AB1F-34D6EBD264DE}" destId="{8AA41AAD-B11F-4ADC-AB36-E31806B63E58}" srcOrd="0" destOrd="0" presId="urn:microsoft.com/office/officeart/2005/8/layout/equation2"/>
    <dgm:cxn modelId="{FA8A087D-BF54-4F35-B77D-0A1C9E7CDBC9}" type="presOf" srcId="{8301C897-FF31-47F8-B981-6B5ED22DEAAE}" destId="{7BFBFB46-2D93-41D5-BB5B-4F07781317B4}" srcOrd="1" destOrd="0" presId="urn:microsoft.com/office/officeart/2005/8/layout/equation2"/>
    <dgm:cxn modelId="{52944646-B149-4C21-AA6B-B7CD9991F209}" srcId="{6F57EB9E-9B90-4AE2-90C8-9EA61D7C0510}" destId="{ECD8E665-38CC-488B-BFFE-3E62AD029C15}" srcOrd="1" destOrd="0" parTransId="{E810B75B-4B21-407C-B9C3-868A7BF6623A}" sibTransId="{8301C897-FF31-47F8-B981-6B5ED22DEAAE}"/>
    <dgm:cxn modelId="{DDF3909D-72A4-4B98-AA5E-B6420604240F}" srcId="{6F57EB9E-9B90-4AE2-90C8-9EA61D7C0510}" destId="{B00FC786-C369-4CC4-AB1F-34D6EBD264DE}" srcOrd="0" destOrd="0" parTransId="{8F38E947-ECD5-4EE5-A5D4-B93D49258D76}" sibTransId="{01CF2D85-6588-405C-B608-43D949363A06}"/>
    <dgm:cxn modelId="{8FD274E3-D2B2-4011-91F7-CFF6DB3165B5}" type="presOf" srcId="{8301C897-FF31-47F8-B981-6B5ED22DEAAE}" destId="{1E37E00D-D076-436F-A62D-E8B5210497DA}" srcOrd="0" destOrd="0" presId="urn:microsoft.com/office/officeart/2005/8/layout/equation2"/>
    <dgm:cxn modelId="{072D68E4-401B-47E2-BE83-A1F4AA442849}" type="presOf" srcId="{ECD8E665-38CC-488B-BFFE-3E62AD029C15}" destId="{1E1DFF09-FFFF-47B8-8697-3DA6CDE4F84A}" srcOrd="0" destOrd="0" presId="urn:microsoft.com/office/officeart/2005/8/layout/equation2"/>
    <dgm:cxn modelId="{8F355763-4463-4929-85A8-206EADE81C43}" type="presOf" srcId="{6F57EB9E-9B90-4AE2-90C8-9EA61D7C0510}" destId="{FBC9135C-3B76-4784-AA28-C192AF03CD84}" srcOrd="0" destOrd="0" presId="urn:microsoft.com/office/officeart/2005/8/layout/equation2"/>
    <dgm:cxn modelId="{957EC750-3BEB-4A92-83AF-75306EC14A40}" srcId="{6F57EB9E-9B90-4AE2-90C8-9EA61D7C0510}" destId="{1107A4F5-E468-445C-A0DD-2D2B14FE2C73}" srcOrd="2" destOrd="0" parTransId="{ABA77F68-A743-47BB-919C-DEF4040C7144}" sibTransId="{0359AF0F-99B0-4663-BA2A-C7AB484714DF}"/>
    <dgm:cxn modelId="{887F5768-3E6C-4748-86CF-ED5349691192}" type="presOf" srcId="{1107A4F5-E468-445C-A0DD-2D2B14FE2C73}" destId="{EAC76AC5-FE49-41EC-A2AC-0A6F89D8DFE8}" srcOrd="0" destOrd="0" presId="urn:microsoft.com/office/officeart/2005/8/layout/equation2"/>
    <dgm:cxn modelId="{B98C485C-5BFF-4E2E-8140-42DB3149BE77}" type="presParOf" srcId="{FBC9135C-3B76-4784-AA28-C192AF03CD84}" destId="{452CAC24-3F56-44D2-A185-2138AD409BF4}" srcOrd="0" destOrd="0" presId="urn:microsoft.com/office/officeart/2005/8/layout/equation2"/>
    <dgm:cxn modelId="{7C2E1F55-46A0-4FC0-8101-264713AF6D38}" type="presParOf" srcId="{452CAC24-3F56-44D2-A185-2138AD409BF4}" destId="{8AA41AAD-B11F-4ADC-AB36-E31806B63E58}" srcOrd="0" destOrd="0" presId="urn:microsoft.com/office/officeart/2005/8/layout/equation2"/>
    <dgm:cxn modelId="{9D066392-A2C3-4CDD-B132-0D958DBA467B}" type="presParOf" srcId="{452CAC24-3F56-44D2-A185-2138AD409BF4}" destId="{13A656A4-5F4D-4192-B5D1-E28F92C2B769}" srcOrd="1" destOrd="0" presId="urn:microsoft.com/office/officeart/2005/8/layout/equation2"/>
    <dgm:cxn modelId="{82EFE8C1-4D07-43B3-9FAB-021A2B9924DD}" type="presParOf" srcId="{452CAC24-3F56-44D2-A185-2138AD409BF4}" destId="{5538B6A6-B715-42BB-B971-07073D543BAC}" srcOrd="2" destOrd="0" presId="urn:microsoft.com/office/officeart/2005/8/layout/equation2"/>
    <dgm:cxn modelId="{ABEC0128-2F6D-487F-888C-0F6D7D3A2061}" type="presParOf" srcId="{452CAC24-3F56-44D2-A185-2138AD409BF4}" destId="{F22E4C3B-291B-4256-9785-5D016C6B5AF7}" srcOrd="3" destOrd="0" presId="urn:microsoft.com/office/officeart/2005/8/layout/equation2"/>
    <dgm:cxn modelId="{4E6D8E0B-7D72-4793-BA78-BF944E62A816}" type="presParOf" srcId="{452CAC24-3F56-44D2-A185-2138AD409BF4}" destId="{1E1DFF09-FFFF-47B8-8697-3DA6CDE4F84A}" srcOrd="4" destOrd="0" presId="urn:microsoft.com/office/officeart/2005/8/layout/equation2"/>
    <dgm:cxn modelId="{549F98ED-4820-48EE-B8EF-FAEED9575019}" type="presParOf" srcId="{FBC9135C-3B76-4784-AA28-C192AF03CD84}" destId="{1E37E00D-D076-436F-A62D-E8B5210497DA}" srcOrd="1" destOrd="0" presId="urn:microsoft.com/office/officeart/2005/8/layout/equation2"/>
    <dgm:cxn modelId="{6A408BCB-D9FB-44D9-AAA3-8731B617AC1F}" type="presParOf" srcId="{1E37E00D-D076-436F-A62D-E8B5210497DA}" destId="{7BFBFB46-2D93-41D5-BB5B-4F07781317B4}" srcOrd="0" destOrd="0" presId="urn:microsoft.com/office/officeart/2005/8/layout/equation2"/>
    <dgm:cxn modelId="{7D049EEB-A5E0-40E9-8F45-5B4A8CABA7BF}" type="presParOf" srcId="{FBC9135C-3B76-4784-AA28-C192AF03CD84}" destId="{EAC76AC5-FE49-41EC-A2AC-0A6F89D8DFE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B381E2-8820-4C40-8AE4-A0E8FA492A2B}" type="doc">
      <dgm:prSet loTypeId="urn:microsoft.com/office/officeart/2005/8/layout/matrix1" loCatId="matrix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BDBE976-A853-47AB-8189-AE9CE48A2375}">
      <dgm:prSet phldrT="[Текст]"/>
      <dgm:spPr/>
      <dgm:t>
        <a:bodyPr/>
        <a:lstStyle/>
        <a:p>
          <a:r>
            <a:rPr lang="ru-RU" altLang="ru-RU" b="1" dirty="0" smtClean="0">
              <a:solidFill>
                <a:schemeClr val="accent6">
                  <a:lumMod val="75000"/>
                </a:schemeClr>
              </a:solidFill>
            </a:rPr>
            <a:t>основные критерии-признаки</a:t>
          </a:r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63076735-E9C9-4DA6-AC98-E91E5A21BB45}" type="parTrans" cxnId="{5EE95A28-1EAD-49AB-B921-0B742AEB8FFE}">
      <dgm:prSet/>
      <dgm:spPr/>
      <dgm:t>
        <a:bodyPr/>
        <a:lstStyle/>
        <a:p>
          <a:endParaRPr lang="ru-RU"/>
        </a:p>
      </dgm:t>
    </dgm:pt>
    <dgm:pt modelId="{136C729E-CBC1-4EEA-8B7B-537D519FBF90}" type="sibTrans" cxnId="{5EE95A28-1EAD-49AB-B921-0B742AEB8FFE}">
      <dgm:prSet/>
      <dgm:spPr/>
      <dgm:t>
        <a:bodyPr/>
        <a:lstStyle/>
        <a:p>
          <a:endParaRPr lang="ru-RU"/>
        </a:p>
      </dgm:t>
    </dgm:pt>
    <dgm:pt modelId="{0DA84D5E-6863-4EAF-8391-6C766336964F}">
      <dgm:prSet phldrT="[Текст]" custT="1"/>
      <dgm:spPr/>
      <dgm:t>
        <a:bodyPr/>
        <a:lstStyle/>
        <a:p>
          <a:r>
            <a:rPr lang="ru-RU" sz="36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продуктивность</a:t>
          </a:r>
          <a:endParaRPr lang="ru-RU" sz="36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C195471E-A2AA-4C07-97B0-B5152F992146}" type="parTrans" cxnId="{2019CC04-AE1F-42F8-9304-FA1E61BBC7BE}">
      <dgm:prSet/>
      <dgm:spPr/>
      <dgm:t>
        <a:bodyPr/>
        <a:lstStyle/>
        <a:p>
          <a:endParaRPr lang="ru-RU"/>
        </a:p>
      </dgm:t>
    </dgm:pt>
    <dgm:pt modelId="{3DA2E0C4-E620-4C5D-8176-5B1ABD87A50D}" type="sibTrans" cxnId="{2019CC04-AE1F-42F8-9304-FA1E61BBC7BE}">
      <dgm:prSet/>
      <dgm:spPr/>
      <dgm:t>
        <a:bodyPr/>
        <a:lstStyle/>
        <a:p>
          <a:endParaRPr lang="ru-RU"/>
        </a:p>
      </dgm:t>
    </dgm:pt>
    <dgm:pt modelId="{0879AFF9-DD34-4E9D-940A-08D94B55A178}">
      <dgm:prSet phldrT="[Текст]" custT="1"/>
      <dgm:spPr/>
      <dgm:t>
        <a:bodyPr/>
        <a:lstStyle/>
        <a:p>
          <a:r>
            <a:rPr lang="ru-RU" sz="36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технологичность</a:t>
          </a:r>
          <a:endParaRPr lang="ru-RU" sz="3600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5FDC2477-D898-4DA9-8614-3985F99363DA}" type="parTrans" cxnId="{485825DF-A7B7-4F62-A586-DA444CDE92C1}">
      <dgm:prSet/>
      <dgm:spPr/>
      <dgm:t>
        <a:bodyPr/>
        <a:lstStyle/>
        <a:p>
          <a:endParaRPr lang="ru-RU"/>
        </a:p>
      </dgm:t>
    </dgm:pt>
    <dgm:pt modelId="{FD81ABC6-F43C-4209-AB07-541A9DCD80C1}" type="sibTrans" cxnId="{485825DF-A7B7-4F62-A586-DA444CDE92C1}">
      <dgm:prSet/>
      <dgm:spPr/>
      <dgm:t>
        <a:bodyPr/>
        <a:lstStyle/>
        <a:p>
          <a:endParaRPr lang="ru-RU"/>
        </a:p>
      </dgm:t>
    </dgm:pt>
    <dgm:pt modelId="{D4BDE801-71F3-44DE-9AF1-ED6A76662933}">
      <dgm:prSet phldrT="[Текст]" custT="1"/>
      <dgm:spPr/>
      <dgm:t>
        <a:bodyPr/>
        <a:lstStyle/>
        <a:p>
          <a:r>
            <a:rPr lang="ru-RU" altLang="ru-RU" sz="3600" b="1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адаптивность</a:t>
          </a:r>
          <a:endParaRPr lang="ru-RU" sz="3600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C6606DB4-3C8F-4861-8929-80A3D70BEC09}" type="parTrans" cxnId="{675D8DFA-4E49-4B7E-B422-8721CD970379}">
      <dgm:prSet/>
      <dgm:spPr/>
      <dgm:t>
        <a:bodyPr/>
        <a:lstStyle/>
        <a:p>
          <a:endParaRPr lang="ru-RU"/>
        </a:p>
      </dgm:t>
    </dgm:pt>
    <dgm:pt modelId="{32FBD3D9-FB10-4352-B4F4-9B5118175852}" type="sibTrans" cxnId="{675D8DFA-4E49-4B7E-B422-8721CD970379}">
      <dgm:prSet/>
      <dgm:spPr/>
      <dgm:t>
        <a:bodyPr/>
        <a:lstStyle/>
        <a:p>
          <a:endParaRPr lang="ru-RU"/>
        </a:p>
      </dgm:t>
    </dgm:pt>
    <dgm:pt modelId="{F90E057E-F6F8-4656-B87E-AEA34E906FE6}">
      <dgm:prSet phldrT="[Текст]" custT="1"/>
      <dgm:spPr/>
      <dgm:t>
        <a:bodyPr/>
        <a:lstStyle/>
        <a:p>
          <a:r>
            <a:rPr lang="ru-RU" sz="36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качество плодов</a:t>
          </a:r>
          <a:endParaRPr lang="ru-RU" sz="3600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0013C957-2065-4B36-AB2F-A78FEB3E1041}" type="sibTrans" cxnId="{3F2D6CB1-2203-4A5C-B10C-479E9A49F082}">
      <dgm:prSet/>
      <dgm:spPr/>
      <dgm:t>
        <a:bodyPr/>
        <a:lstStyle/>
        <a:p>
          <a:endParaRPr lang="ru-RU"/>
        </a:p>
      </dgm:t>
    </dgm:pt>
    <dgm:pt modelId="{58532751-1F63-42CC-B9D8-7F0DD3A42C63}" type="parTrans" cxnId="{3F2D6CB1-2203-4A5C-B10C-479E9A49F082}">
      <dgm:prSet/>
      <dgm:spPr/>
      <dgm:t>
        <a:bodyPr/>
        <a:lstStyle/>
        <a:p>
          <a:endParaRPr lang="ru-RU"/>
        </a:p>
      </dgm:t>
    </dgm:pt>
    <dgm:pt modelId="{3937A8FB-05EC-481A-8D51-B5B99F64C016}" type="pres">
      <dgm:prSet presAssocID="{F9B381E2-8820-4C40-8AE4-A0E8FA492A2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0D9B01-FD5D-4054-B6AD-4B33C4858A4E}" type="pres">
      <dgm:prSet presAssocID="{F9B381E2-8820-4C40-8AE4-A0E8FA492A2B}" presName="matrix" presStyleCnt="0"/>
      <dgm:spPr/>
    </dgm:pt>
    <dgm:pt modelId="{37C30F0C-5C8C-4375-92EE-9D688A9AD732}" type="pres">
      <dgm:prSet presAssocID="{F9B381E2-8820-4C40-8AE4-A0E8FA492A2B}" presName="tile1" presStyleLbl="node1" presStyleIdx="0" presStyleCnt="4" custScaleX="122498" custScaleY="138643"/>
      <dgm:spPr/>
      <dgm:t>
        <a:bodyPr/>
        <a:lstStyle/>
        <a:p>
          <a:endParaRPr lang="ru-RU"/>
        </a:p>
      </dgm:t>
    </dgm:pt>
    <dgm:pt modelId="{81F3BABC-7005-4762-BEDA-E0981AE7B4A0}" type="pres">
      <dgm:prSet presAssocID="{F9B381E2-8820-4C40-8AE4-A0E8FA492A2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9B857-4EEA-4643-B5DA-EA3FFC181DD5}" type="pres">
      <dgm:prSet presAssocID="{F9B381E2-8820-4C40-8AE4-A0E8FA492A2B}" presName="tile2" presStyleLbl="node1" presStyleIdx="1" presStyleCnt="4"/>
      <dgm:spPr/>
      <dgm:t>
        <a:bodyPr/>
        <a:lstStyle/>
        <a:p>
          <a:endParaRPr lang="ru-RU"/>
        </a:p>
      </dgm:t>
    </dgm:pt>
    <dgm:pt modelId="{1578F2EB-0B9F-43CF-B041-543A55CEA400}" type="pres">
      <dgm:prSet presAssocID="{F9B381E2-8820-4C40-8AE4-A0E8FA492A2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F57D7-5C23-431B-9D46-9826D692A6A8}" type="pres">
      <dgm:prSet presAssocID="{F9B381E2-8820-4C40-8AE4-A0E8FA492A2B}" presName="tile3" presStyleLbl="node1" presStyleIdx="2" presStyleCnt="4"/>
      <dgm:spPr/>
      <dgm:t>
        <a:bodyPr/>
        <a:lstStyle/>
        <a:p>
          <a:endParaRPr lang="ru-RU"/>
        </a:p>
      </dgm:t>
    </dgm:pt>
    <dgm:pt modelId="{5882403D-E007-4CDB-9F56-FD79275EA4C4}" type="pres">
      <dgm:prSet presAssocID="{F9B381E2-8820-4C40-8AE4-A0E8FA492A2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DA574-4A1A-47FE-9856-26C761072949}" type="pres">
      <dgm:prSet presAssocID="{F9B381E2-8820-4C40-8AE4-A0E8FA492A2B}" presName="tile4" presStyleLbl="node1" presStyleIdx="3" presStyleCnt="4"/>
      <dgm:spPr/>
      <dgm:t>
        <a:bodyPr/>
        <a:lstStyle/>
        <a:p>
          <a:endParaRPr lang="ru-RU"/>
        </a:p>
      </dgm:t>
    </dgm:pt>
    <dgm:pt modelId="{460E0981-E65C-44B4-9955-3C6415EEE18D}" type="pres">
      <dgm:prSet presAssocID="{F9B381E2-8820-4C40-8AE4-A0E8FA492A2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C4266-4751-4CF5-88E4-ED5CC65A5116}" type="pres">
      <dgm:prSet presAssocID="{F9B381E2-8820-4C40-8AE4-A0E8FA492A2B}" presName="centerTile" presStyleLbl="fgShp" presStyleIdx="0" presStyleCnt="1" custScaleX="165895" custScaleY="12620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2CFA4A8-0357-468A-875B-7104C6DD50DD}" type="presOf" srcId="{0DA84D5E-6863-4EAF-8391-6C766336964F}" destId="{5882403D-E007-4CDB-9F56-FD79275EA4C4}" srcOrd="1" destOrd="0" presId="urn:microsoft.com/office/officeart/2005/8/layout/matrix1"/>
    <dgm:cxn modelId="{485825DF-A7B7-4F62-A586-DA444CDE92C1}" srcId="{2BDBE976-A853-47AB-8189-AE9CE48A2375}" destId="{0879AFF9-DD34-4E9D-940A-08D94B55A178}" srcOrd="3" destOrd="0" parTransId="{5FDC2477-D898-4DA9-8614-3985F99363DA}" sibTransId="{FD81ABC6-F43C-4209-AB07-541A9DCD80C1}"/>
    <dgm:cxn modelId="{8A369450-2C88-4D97-A102-29C7B382E1E6}" type="presOf" srcId="{2BDBE976-A853-47AB-8189-AE9CE48A2375}" destId="{281C4266-4751-4CF5-88E4-ED5CC65A5116}" srcOrd="0" destOrd="0" presId="urn:microsoft.com/office/officeart/2005/8/layout/matrix1"/>
    <dgm:cxn modelId="{A1F705C5-DECC-4029-A340-9D2E4D869B72}" type="presOf" srcId="{0DA84D5E-6863-4EAF-8391-6C766336964F}" destId="{19AF57D7-5C23-431B-9D46-9826D692A6A8}" srcOrd="0" destOrd="0" presId="urn:microsoft.com/office/officeart/2005/8/layout/matrix1"/>
    <dgm:cxn modelId="{95D1E18A-91A7-4687-8A3A-D5013625F1C5}" type="presOf" srcId="{D4BDE801-71F3-44DE-9AF1-ED6A76662933}" destId="{1578F2EB-0B9F-43CF-B041-543A55CEA400}" srcOrd="1" destOrd="0" presId="urn:microsoft.com/office/officeart/2005/8/layout/matrix1"/>
    <dgm:cxn modelId="{6F20D90B-7EE8-4D6A-BF68-1C09DD5221DA}" type="presOf" srcId="{0879AFF9-DD34-4E9D-940A-08D94B55A178}" destId="{776DA574-4A1A-47FE-9856-26C761072949}" srcOrd="0" destOrd="0" presId="urn:microsoft.com/office/officeart/2005/8/layout/matrix1"/>
    <dgm:cxn modelId="{473F2BD2-7EA7-4139-9680-B007884AAA5C}" type="presOf" srcId="{F9B381E2-8820-4C40-8AE4-A0E8FA492A2B}" destId="{3937A8FB-05EC-481A-8D51-B5B99F64C016}" srcOrd="0" destOrd="0" presId="urn:microsoft.com/office/officeart/2005/8/layout/matrix1"/>
    <dgm:cxn modelId="{3F2D6CB1-2203-4A5C-B10C-479E9A49F082}" srcId="{2BDBE976-A853-47AB-8189-AE9CE48A2375}" destId="{F90E057E-F6F8-4656-B87E-AEA34E906FE6}" srcOrd="0" destOrd="0" parTransId="{58532751-1F63-42CC-B9D8-7F0DD3A42C63}" sibTransId="{0013C957-2065-4B36-AB2F-A78FEB3E1041}"/>
    <dgm:cxn modelId="{1AE4D07F-805D-465A-B170-CE2417616AD1}" type="presOf" srcId="{D4BDE801-71F3-44DE-9AF1-ED6A76662933}" destId="{E729B857-4EEA-4643-B5DA-EA3FFC181DD5}" srcOrd="0" destOrd="0" presId="urn:microsoft.com/office/officeart/2005/8/layout/matrix1"/>
    <dgm:cxn modelId="{5E82B00E-CEB0-4844-B157-C64F143B94CB}" type="presOf" srcId="{F90E057E-F6F8-4656-B87E-AEA34E906FE6}" destId="{37C30F0C-5C8C-4375-92EE-9D688A9AD732}" srcOrd="0" destOrd="0" presId="urn:microsoft.com/office/officeart/2005/8/layout/matrix1"/>
    <dgm:cxn modelId="{675D8DFA-4E49-4B7E-B422-8721CD970379}" srcId="{2BDBE976-A853-47AB-8189-AE9CE48A2375}" destId="{D4BDE801-71F3-44DE-9AF1-ED6A76662933}" srcOrd="1" destOrd="0" parTransId="{C6606DB4-3C8F-4861-8929-80A3D70BEC09}" sibTransId="{32FBD3D9-FB10-4352-B4F4-9B5118175852}"/>
    <dgm:cxn modelId="{5EE95A28-1EAD-49AB-B921-0B742AEB8FFE}" srcId="{F9B381E2-8820-4C40-8AE4-A0E8FA492A2B}" destId="{2BDBE976-A853-47AB-8189-AE9CE48A2375}" srcOrd="0" destOrd="0" parTransId="{63076735-E9C9-4DA6-AC98-E91E5A21BB45}" sibTransId="{136C729E-CBC1-4EEA-8B7B-537D519FBF90}"/>
    <dgm:cxn modelId="{785EFE0F-7880-40CC-BCAC-F7F589508D9D}" type="presOf" srcId="{F90E057E-F6F8-4656-B87E-AEA34E906FE6}" destId="{81F3BABC-7005-4762-BEDA-E0981AE7B4A0}" srcOrd="1" destOrd="0" presId="urn:microsoft.com/office/officeart/2005/8/layout/matrix1"/>
    <dgm:cxn modelId="{D8522E72-0564-419C-A6EA-E49315B059BF}" type="presOf" srcId="{0879AFF9-DD34-4E9D-940A-08D94B55A178}" destId="{460E0981-E65C-44B4-9955-3C6415EEE18D}" srcOrd="1" destOrd="0" presId="urn:microsoft.com/office/officeart/2005/8/layout/matrix1"/>
    <dgm:cxn modelId="{2019CC04-AE1F-42F8-9304-FA1E61BBC7BE}" srcId="{2BDBE976-A853-47AB-8189-AE9CE48A2375}" destId="{0DA84D5E-6863-4EAF-8391-6C766336964F}" srcOrd="2" destOrd="0" parTransId="{C195471E-A2AA-4C07-97B0-B5152F992146}" sibTransId="{3DA2E0C4-E620-4C5D-8176-5B1ABD87A50D}"/>
    <dgm:cxn modelId="{D88C6DE2-8D33-4E6B-9086-B7D9032C021D}" type="presParOf" srcId="{3937A8FB-05EC-481A-8D51-B5B99F64C016}" destId="{830D9B01-FD5D-4054-B6AD-4B33C4858A4E}" srcOrd="0" destOrd="0" presId="urn:microsoft.com/office/officeart/2005/8/layout/matrix1"/>
    <dgm:cxn modelId="{D300F857-E405-41C9-B286-D1C1C654BA8C}" type="presParOf" srcId="{830D9B01-FD5D-4054-B6AD-4B33C4858A4E}" destId="{37C30F0C-5C8C-4375-92EE-9D688A9AD732}" srcOrd="0" destOrd="0" presId="urn:microsoft.com/office/officeart/2005/8/layout/matrix1"/>
    <dgm:cxn modelId="{D091BB38-C007-4432-8156-BA1319A1FB8C}" type="presParOf" srcId="{830D9B01-FD5D-4054-B6AD-4B33C4858A4E}" destId="{81F3BABC-7005-4762-BEDA-E0981AE7B4A0}" srcOrd="1" destOrd="0" presId="urn:microsoft.com/office/officeart/2005/8/layout/matrix1"/>
    <dgm:cxn modelId="{254145A2-F776-4BBD-9844-5A82BDF938A6}" type="presParOf" srcId="{830D9B01-FD5D-4054-B6AD-4B33C4858A4E}" destId="{E729B857-4EEA-4643-B5DA-EA3FFC181DD5}" srcOrd="2" destOrd="0" presId="urn:microsoft.com/office/officeart/2005/8/layout/matrix1"/>
    <dgm:cxn modelId="{691206B5-08ED-4E6F-90BE-911F943C8F2D}" type="presParOf" srcId="{830D9B01-FD5D-4054-B6AD-4B33C4858A4E}" destId="{1578F2EB-0B9F-43CF-B041-543A55CEA400}" srcOrd="3" destOrd="0" presId="urn:microsoft.com/office/officeart/2005/8/layout/matrix1"/>
    <dgm:cxn modelId="{F394F65B-F7F9-47AF-9EC0-C379C9A91C68}" type="presParOf" srcId="{830D9B01-FD5D-4054-B6AD-4B33C4858A4E}" destId="{19AF57D7-5C23-431B-9D46-9826D692A6A8}" srcOrd="4" destOrd="0" presId="urn:microsoft.com/office/officeart/2005/8/layout/matrix1"/>
    <dgm:cxn modelId="{AE6C42DF-1421-423A-94B3-9B85D5877D8B}" type="presParOf" srcId="{830D9B01-FD5D-4054-B6AD-4B33C4858A4E}" destId="{5882403D-E007-4CDB-9F56-FD79275EA4C4}" srcOrd="5" destOrd="0" presId="urn:microsoft.com/office/officeart/2005/8/layout/matrix1"/>
    <dgm:cxn modelId="{6429B3FB-8A5E-4D84-A62A-4D22A8FC1222}" type="presParOf" srcId="{830D9B01-FD5D-4054-B6AD-4B33C4858A4E}" destId="{776DA574-4A1A-47FE-9856-26C761072949}" srcOrd="6" destOrd="0" presId="urn:microsoft.com/office/officeart/2005/8/layout/matrix1"/>
    <dgm:cxn modelId="{2AFFABF8-595F-4144-B69F-492BAE07840A}" type="presParOf" srcId="{830D9B01-FD5D-4054-B6AD-4B33C4858A4E}" destId="{460E0981-E65C-44B4-9955-3C6415EEE18D}" srcOrd="7" destOrd="0" presId="urn:microsoft.com/office/officeart/2005/8/layout/matrix1"/>
    <dgm:cxn modelId="{C3B16840-70D5-48E3-ACCB-5228E5596EE8}" type="presParOf" srcId="{3937A8FB-05EC-481A-8D51-B5B99F64C016}" destId="{281C4266-4751-4CF5-88E4-ED5CC65A511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06866E-CD04-41BF-955E-A1A8CCF2709C}" type="doc">
      <dgm:prSet loTypeId="urn:microsoft.com/office/officeart/2005/8/layout/hList3" loCatId="list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6576B1F4-7A8C-4438-8120-F6BCB8BECEDB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altLang="ru-RU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Ускоренное введение в сортимент новых иммунных </a:t>
          </a:r>
        </a:p>
        <a:p>
          <a:r>
            <a:rPr lang="ru-RU" altLang="ru-RU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(с геном </a:t>
          </a:r>
          <a:r>
            <a:rPr lang="en-US" altLang="ru-RU" i="1" dirty="0" err="1" smtClean="0">
              <a:solidFill>
                <a:schemeClr val="accent5">
                  <a:lumMod val="40000"/>
                  <a:lumOff val="60000"/>
                </a:schemeClr>
              </a:solidFill>
            </a:rPr>
            <a:t>Vf</a:t>
          </a:r>
          <a:r>
            <a:rPr lang="ru-RU" altLang="ru-RU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) и высокоустойчивых к парше сортов яблони позволит решить несколько основных задач современного садоводства:</a:t>
          </a:r>
          <a:endParaRPr lang="ru-RU" dirty="0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52CFB757-D2FF-407C-B101-4FC9AEA3FC01}" type="parTrans" cxnId="{D454B1D4-5714-4611-8BBA-EE97940F45AF}">
      <dgm:prSet/>
      <dgm:spPr/>
      <dgm:t>
        <a:bodyPr/>
        <a:lstStyle/>
        <a:p>
          <a:endParaRPr lang="ru-RU"/>
        </a:p>
      </dgm:t>
    </dgm:pt>
    <dgm:pt modelId="{99D896DF-F2EA-4F39-9B36-2BAA7991539F}" type="sibTrans" cxnId="{D454B1D4-5714-4611-8BBA-EE97940F45AF}">
      <dgm:prSet/>
      <dgm:spPr/>
      <dgm:t>
        <a:bodyPr/>
        <a:lstStyle/>
        <a:p>
          <a:endParaRPr lang="ru-RU"/>
        </a:p>
      </dgm:t>
    </dgm:pt>
    <dgm:pt modelId="{93E9C504-091D-44A0-B934-E74FC867E29C}">
      <dgm:prSet phldrT="[Текст]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altLang="ru-RU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значительное уменьшение антропогенной нагрузки на окружающую среду за счет уменьшения применения средств химзащиты</a:t>
          </a:r>
          <a:endParaRPr lang="ru-RU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18C62406-0029-40DF-8C25-5EDD77A84BD6}" type="parTrans" cxnId="{27F6BE65-6F7E-43E7-9A8E-8D4E5A2528DF}">
      <dgm:prSet/>
      <dgm:spPr/>
      <dgm:t>
        <a:bodyPr/>
        <a:lstStyle/>
        <a:p>
          <a:endParaRPr lang="ru-RU"/>
        </a:p>
      </dgm:t>
    </dgm:pt>
    <dgm:pt modelId="{BF140BEB-3189-41F3-930E-A2BA5CF813E8}" type="sibTrans" cxnId="{27F6BE65-6F7E-43E7-9A8E-8D4E5A2528DF}">
      <dgm:prSet/>
      <dgm:spPr/>
      <dgm:t>
        <a:bodyPr/>
        <a:lstStyle/>
        <a:p>
          <a:endParaRPr lang="ru-RU"/>
        </a:p>
      </dgm:t>
    </dgm:pt>
    <dgm:pt modelId="{557F53F0-75A3-4857-A45A-575CC9A088B8}">
      <dgm:prSet phldrT="[Текст]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79000">
              <a:schemeClr val="accent6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altLang="ru-RU" baseline="0" dirty="0" smtClean="0">
              <a:solidFill>
                <a:schemeClr val="tx1"/>
              </a:solidFill>
            </a:rPr>
            <a:t>увеличение рентабельности отрасли за счет сокращения затрат на проведение защитных мероприятий и увеличения выхода высокотоварных плодов</a:t>
          </a:r>
          <a:endParaRPr lang="ru-RU" baseline="0" dirty="0">
            <a:solidFill>
              <a:schemeClr val="tx1"/>
            </a:solidFill>
          </a:endParaRPr>
        </a:p>
      </dgm:t>
    </dgm:pt>
    <dgm:pt modelId="{738A7B89-4B83-4FEF-9766-2D82498CB1D7}" type="parTrans" cxnId="{62EFF934-601C-4A23-8AD1-A9CF8D0D65DA}">
      <dgm:prSet/>
      <dgm:spPr/>
      <dgm:t>
        <a:bodyPr/>
        <a:lstStyle/>
        <a:p>
          <a:endParaRPr lang="ru-RU"/>
        </a:p>
      </dgm:t>
    </dgm:pt>
    <dgm:pt modelId="{7BCC0010-C796-4C76-AFAE-9D29CFB9914E}" type="sibTrans" cxnId="{62EFF934-601C-4A23-8AD1-A9CF8D0D65DA}">
      <dgm:prSet/>
      <dgm:spPr/>
      <dgm:t>
        <a:bodyPr/>
        <a:lstStyle/>
        <a:p>
          <a:endParaRPr lang="ru-RU"/>
        </a:p>
      </dgm:t>
    </dgm:pt>
    <dgm:pt modelId="{4FA4757F-62EF-4419-A5D9-FA5892848EEC}">
      <dgm:prSet phldrT="[Текст]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altLang="ru-RU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получение продукции с улучшенными параметрами экологической безопасности и качества</a:t>
          </a:r>
          <a:endParaRPr lang="ru-RU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8B1C6AAE-1250-4B75-A50D-BE8B0587C1F7}" type="parTrans" cxnId="{57B00340-D9A0-4956-A70A-F4F1E984985F}">
      <dgm:prSet/>
      <dgm:spPr/>
      <dgm:t>
        <a:bodyPr/>
        <a:lstStyle/>
        <a:p>
          <a:endParaRPr lang="ru-RU"/>
        </a:p>
      </dgm:t>
    </dgm:pt>
    <dgm:pt modelId="{3E2197DB-7112-4B4D-BA80-CCE3DD9BAD25}" type="sibTrans" cxnId="{57B00340-D9A0-4956-A70A-F4F1E984985F}">
      <dgm:prSet/>
      <dgm:spPr/>
      <dgm:t>
        <a:bodyPr/>
        <a:lstStyle/>
        <a:p>
          <a:endParaRPr lang="ru-RU"/>
        </a:p>
      </dgm:t>
    </dgm:pt>
    <dgm:pt modelId="{D3DC9489-5EF9-4F81-80F8-9C27638A616B}" type="pres">
      <dgm:prSet presAssocID="{6A06866E-CD04-41BF-955E-A1A8CCF270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989CD8-AA01-4559-833A-E872D85061A7}" type="pres">
      <dgm:prSet presAssocID="{6576B1F4-7A8C-4438-8120-F6BCB8BECEDB}" presName="roof" presStyleLbl="dkBgShp" presStyleIdx="0" presStyleCnt="2"/>
      <dgm:spPr/>
      <dgm:t>
        <a:bodyPr/>
        <a:lstStyle/>
        <a:p>
          <a:endParaRPr lang="ru-RU"/>
        </a:p>
      </dgm:t>
    </dgm:pt>
    <dgm:pt modelId="{0498F234-F743-4F63-9B67-A547AAECC6CE}" type="pres">
      <dgm:prSet presAssocID="{6576B1F4-7A8C-4438-8120-F6BCB8BECEDB}" presName="pillars" presStyleCnt="0"/>
      <dgm:spPr/>
    </dgm:pt>
    <dgm:pt modelId="{C7B67DF1-B5B5-4091-87F9-9EB0CE90419A}" type="pres">
      <dgm:prSet presAssocID="{6576B1F4-7A8C-4438-8120-F6BCB8BECEDB}" presName="pillar1" presStyleLbl="node1" presStyleIdx="0" presStyleCnt="3" custLinFactNeighborX="113" custLinFactNeighborY="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09A99-9C17-4FEE-B242-BAEBA8B03800}" type="pres">
      <dgm:prSet presAssocID="{557F53F0-75A3-4857-A45A-575CC9A088B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86452-9A0E-4398-9BBF-DE739C83CC6A}" type="pres">
      <dgm:prSet presAssocID="{4FA4757F-62EF-4419-A5D9-FA5892848EEC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BE2E7-FE51-4569-A327-5F509182A269}" type="pres">
      <dgm:prSet presAssocID="{6576B1F4-7A8C-4438-8120-F6BCB8BECEDB}" presName="base" presStyleLbl="dkBgShp" presStyleIdx="1" presStyleCnt="2"/>
      <dgm:spPr/>
    </dgm:pt>
  </dgm:ptLst>
  <dgm:cxnLst>
    <dgm:cxn modelId="{127D748C-3459-4E9E-841B-44F452CBA724}" type="presOf" srcId="{4FA4757F-62EF-4419-A5D9-FA5892848EEC}" destId="{08A86452-9A0E-4398-9BBF-DE739C83CC6A}" srcOrd="0" destOrd="0" presId="urn:microsoft.com/office/officeart/2005/8/layout/hList3"/>
    <dgm:cxn modelId="{4FE078EE-DBE5-4777-BCC5-44CF2A531931}" type="presOf" srcId="{6576B1F4-7A8C-4438-8120-F6BCB8BECEDB}" destId="{14989CD8-AA01-4559-833A-E872D85061A7}" srcOrd="0" destOrd="0" presId="urn:microsoft.com/office/officeart/2005/8/layout/hList3"/>
    <dgm:cxn modelId="{7FD6D2D8-A779-4679-80C5-5E32653C1970}" type="presOf" srcId="{93E9C504-091D-44A0-B934-E74FC867E29C}" destId="{C7B67DF1-B5B5-4091-87F9-9EB0CE90419A}" srcOrd="0" destOrd="0" presId="urn:microsoft.com/office/officeart/2005/8/layout/hList3"/>
    <dgm:cxn modelId="{95BE91E4-8D05-4749-B452-D114C96AD939}" type="presOf" srcId="{6A06866E-CD04-41BF-955E-A1A8CCF2709C}" destId="{D3DC9489-5EF9-4F81-80F8-9C27638A616B}" srcOrd="0" destOrd="0" presId="urn:microsoft.com/office/officeart/2005/8/layout/hList3"/>
    <dgm:cxn modelId="{D454B1D4-5714-4611-8BBA-EE97940F45AF}" srcId="{6A06866E-CD04-41BF-955E-A1A8CCF2709C}" destId="{6576B1F4-7A8C-4438-8120-F6BCB8BECEDB}" srcOrd="0" destOrd="0" parTransId="{52CFB757-D2FF-407C-B101-4FC9AEA3FC01}" sibTransId="{99D896DF-F2EA-4F39-9B36-2BAA7991539F}"/>
    <dgm:cxn modelId="{57B00340-D9A0-4956-A70A-F4F1E984985F}" srcId="{6576B1F4-7A8C-4438-8120-F6BCB8BECEDB}" destId="{4FA4757F-62EF-4419-A5D9-FA5892848EEC}" srcOrd="2" destOrd="0" parTransId="{8B1C6AAE-1250-4B75-A50D-BE8B0587C1F7}" sibTransId="{3E2197DB-7112-4B4D-BA80-CCE3DD9BAD25}"/>
    <dgm:cxn modelId="{62EFF934-601C-4A23-8AD1-A9CF8D0D65DA}" srcId="{6576B1F4-7A8C-4438-8120-F6BCB8BECEDB}" destId="{557F53F0-75A3-4857-A45A-575CC9A088B8}" srcOrd="1" destOrd="0" parTransId="{738A7B89-4B83-4FEF-9766-2D82498CB1D7}" sibTransId="{7BCC0010-C796-4C76-AFAE-9D29CFB9914E}"/>
    <dgm:cxn modelId="{27F6BE65-6F7E-43E7-9A8E-8D4E5A2528DF}" srcId="{6576B1F4-7A8C-4438-8120-F6BCB8BECEDB}" destId="{93E9C504-091D-44A0-B934-E74FC867E29C}" srcOrd="0" destOrd="0" parTransId="{18C62406-0029-40DF-8C25-5EDD77A84BD6}" sibTransId="{BF140BEB-3189-41F3-930E-A2BA5CF813E8}"/>
    <dgm:cxn modelId="{6B201594-B68F-4E20-8A94-44EB45BAA421}" type="presOf" srcId="{557F53F0-75A3-4857-A45A-575CC9A088B8}" destId="{3C709A99-9C17-4FEE-B242-BAEBA8B03800}" srcOrd="0" destOrd="0" presId="urn:microsoft.com/office/officeart/2005/8/layout/hList3"/>
    <dgm:cxn modelId="{9F11DEE9-9EE1-4060-AE42-1C6FC29D9EFB}" type="presParOf" srcId="{D3DC9489-5EF9-4F81-80F8-9C27638A616B}" destId="{14989CD8-AA01-4559-833A-E872D85061A7}" srcOrd="0" destOrd="0" presId="urn:microsoft.com/office/officeart/2005/8/layout/hList3"/>
    <dgm:cxn modelId="{3C236FB8-6502-4D4A-9E2C-D318EA1737C6}" type="presParOf" srcId="{D3DC9489-5EF9-4F81-80F8-9C27638A616B}" destId="{0498F234-F743-4F63-9B67-A547AAECC6CE}" srcOrd="1" destOrd="0" presId="urn:microsoft.com/office/officeart/2005/8/layout/hList3"/>
    <dgm:cxn modelId="{21559CD8-2542-47C0-8777-F4D7F671C6AA}" type="presParOf" srcId="{0498F234-F743-4F63-9B67-A547AAECC6CE}" destId="{C7B67DF1-B5B5-4091-87F9-9EB0CE90419A}" srcOrd="0" destOrd="0" presId="urn:microsoft.com/office/officeart/2005/8/layout/hList3"/>
    <dgm:cxn modelId="{17165A8F-63F4-4D2E-994C-D69255B02ECD}" type="presParOf" srcId="{0498F234-F743-4F63-9B67-A547AAECC6CE}" destId="{3C709A99-9C17-4FEE-B242-BAEBA8B03800}" srcOrd="1" destOrd="0" presId="urn:microsoft.com/office/officeart/2005/8/layout/hList3"/>
    <dgm:cxn modelId="{ED335ED7-0640-4BCF-9CD0-81D4497AF2E9}" type="presParOf" srcId="{0498F234-F743-4F63-9B67-A547AAECC6CE}" destId="{08A86452-9A0E-4398-9BBF-DE739C83CC6A}" srcOrd="2" destOrd="0" presId="urn:microsoft.com/office/officeart/2005/8/layout/hList3"/>
    <dgm:cxn modelId="{289A669D-B5BD-4B91-984B-086198643A38}" type="presParOf" srcId="{D3DC9489-5EF9-4F81-80F8-9C27638A616B}" destId="{92CBE2E7-FE51-4569-A327-5F509182A269}" srcOrd="2" destOrd="0" presId="urn:microsoft.com/office/officeart/2005/8/layout/hList3"/>
  </dgm:cxnLst>
  <dgm:bg>
    <a:effectLst>
      <a:glow rad="228600">
        <a:schemeClr val="accent1">
          <a:satMod val="175000"/>
          <a:alpha val="40000"/>
        </a:schemeClr>
      </a:glow>
      <a:outerShdw blurRad="50800" dist="38100" dir="13500000" algn="b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10243-802F-43B2-A8F8-66A4A5A5DD46}">
      <dsp:nvSpPr>
        <dsp:cNvPr id="0" name=""/>
        <dsp:cNvSpPr/>
      </dsp:nvSpPr>
      <dsp:spPr>
        <a:xfrm>
          <a:off x="0" y="264752"/>
          <a:ext cx="57530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288E1-3AA0-4B0C-9BA4-EB1DA772672E}">
      <dsp:nvSpPr>
        <dsp:cNvPr id="0" name=""/>
        <dsp:cNvSpPr/>
      </dsp:nvSpPr>
      <dsp:spPr>
        <a:xfrm>
          <a:off x="283238" y="13832"/>
          <a:ext cx="5464359" cy="501840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17" tIns="0" rIns="15221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3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СКФНЦСВВ - 29 сортов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307736" y="38330"/>
        <a:ext cx="5415363" cy="452844"/>
      </dsp:txXfrm>
    </dsp:sp>
    <dsp:sp modelId="{E93604CE-DF86-4B97-9183-479CF62823C3}">
      <dsp:nvSpPr>
        <dsp:cNvPr id="0" name=""/>
        <dsp:cNvSpPr/>
      </dsp:nvSpPr>
      <dsp:spPr>
        <a:xfrm>
          <a:off x="0" y="1035872"/>
          <a:ext cx="57530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950A-92C3-4846-9E02-FEC5AEE0D2A5}">
      <dsp:nvSpPr>
        <dsp:cNvPr id="0" name=""/>
        <dsp:cNvSpPr/>
      </dsp:nvSpPr>
      <dsp:spPr>
        <a:xfrm>
          <a:off x="273890" y="784952"/>
          <a:ext cx="5477798" cy="501840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17" tIns="0" rIns="15221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300" kern="1200" dirty="0" smtClean="0">
            <a:solidFill>
              <a:schemeClr val="accent5">
                <a:lumMod val="20000"/>
                <a:lumOff val="80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ФГБУН «НБС-ННЦ РАН» - 14 сортов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298388" y="809450"/>
        <a:ext cx="5428802" cy="452844"/>
      </dsp:txXfrm>
    </dsp:sp>
    <dsp:sp modelId="{C62066C8-2834-416B-963C-EFE50ACD8940}">
      <dsp:nvSpPr>
        <dsp:cNvPr id="0" name=""/>
        <dsp:cNvSpPr/>
      </dsp:nvSpPr>
      <dsp:spPr>
        <a:xfrm>
          <a:off x="0" y="2130327"/>
          <a:ext cx="57530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39ABD-2DB3-4A1A-BF33-1602EADBE62B}">
      <dsp:nvSpPr>
        <dsp:cNvPr id="0" name=""/>
        <dsp:cNvSpPr/>
      </dsp:nvSpPr>
      <dsp:spPr>
        <a:xfrm>
          <a:off x="249731" y="1556072"/>
          <a:ext cx="5499451" cy="825175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17" tIns="0" rIns="15221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«Крымская Фруктовая Компания» - 14 сортов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90013" y="1596354"/>
        <a:ext cx="5418887" cy="744611"/>
      </dsp:txXfrm>
    </dsp:sp>
    <dsp:sp modelId="{196AFA3D-40A4-4FB9-AC57-7E34900339E2}">
      <dsp:nvSpPr>
        <dsp:cNvPr id="0" name=""/>
        <dsp:cNvSpPr/>
      </dsp:nvSpPr>
      <dsp:spPr>
        <a:xfrm>
          <a:off x="0" y="2901447"/>
          <a:ext cx="57530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E499F-E6FE-41DD-801F-E4917C4CBC7D}">
      <dsp:nvSpPr>
        <dsp:cNvPr id="0" name=""/>
        <dsp:cNvSpPr/>
      </dsp:nvSpPr>
      <dsp:spPr>
        <a:xfrm>
          <a:off x="273890" y="2650527"/>
          <a:ext cx="5477798" cy="501840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17" tIns="0" rIns="15221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Дагестанская СОС - 9 сортов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98388" y="2675025"/>
        <a:ext cx="5428802" cy="452844"/>
      </dsp:txXfrm>
    </dsp:sp>
    <dsp:sp modelId="{C54CCED3-E901-4B9E-954F-6E3BECB7AE3B}">
      <dsp:nvSpPr>
        <dsp:cNvPr id="0" name=""/>
        <dsp:cNvSpPr/>
      </dsp:nvSpPr>
      <dsp:spPr>
        <a:xfrm>
          <a:off x="0" y="3672567"/>
          <a:ext cx="57530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F8E2-5BFA-4AD6-9667-DC4DE3C3E92C}">
      <dsp:nvSpPr>
        <dsp:cNvPr id="0" name=""/>
        <dsp:cNvSpPr/>
      </dsp:nvSpPr>
      <dsp:spPr>
        <a:xfrm>
          <a:off x="273890" y="3421647"/>
          <a:ext cx="5477798" cy="501840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17" tIns="0" rIns="15221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Россошанская</a:t>
          </a: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ЗОСС - 6 сортов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98388" y="3446145"/>
        <a:ext cx="5428802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10243-802F-43B2-A8F8-66A4A5A5DD46}">
      <dsp:nvSpPr>
        <dsp:cNvPr id="0" name=""/>
        <dsp:cNvSpPr/>
      </dsp:nvSpPr>
      <dsp:spPr>
        <a:xfrm>
          <a:off x="0" y="565985"/>
          <a:ext cx="616633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288E1-3AA0-4B0C-9BA4-EB1DA772672E}">
      <dsp:nvSpPr>
        <dsp:cNvPr id="0" name=""/>
        <dsp:cNvSpPr/>
      </dsp:nvSpPr>
      <dsp:spPr>
        <a:xfrm>
          <a:off x="280014" y="82840"/>
          <a:ext cx="5881753" cy="719305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151" tIns="0" rIns="163151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Филиал Крымской ОСС ВИР - 6 сортов</a:t>
          </a:r>
          <a:endParaRPr lang="ru-RU" sz="2400" kern="12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128" y="117954"/>
        <a:ext cx="5811525" cy="649077"/>
      </dsp:txXfrm>
    </dsp:sp>
    <dsp:sp modelId="{E93604CE-DF86-4B97-9183-479CF62823C3}">
      <dsp:nvSpPr>
        <dsp:cNvPr id="0" name=""/>
        <dsp:cNvSpPr/>
      </dsp:nvSpPr>
      <dsp:spPr>
        <a:xfrm>
          <a:off x="0" y="1509003"/>
          <a:ext cx="616633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950A-92C3-4846-9E02-FEC5AEE0D2A5}">
      <dsp:nvSpPr>
        <dsp:cNvPr id="0" name=""/>
        <dsp:cNvSpPr/>
      </dsp:nvSpPr>
      <dsp:spPr>
        <a:xfrm>
          <a:off x="280014" y="1055585"/>
          <a:ext cx="5881753" cy="689577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151" tIns="0" rIns="163151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ЗАО "Агрофирма "Сад-Гигант" - 2 сорта</a:t>
          </a:r>
          <a:endParaRPr lang="ru-RU" sz="2400" kern="12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676" y="1089247"/>
        <a:ext cx="5814429" cy="622253"/>
      </dsp:txXfrm>
    </dsp:sp>
    <dsp:sp modelId="{C62066C8-2834-416B-963C-EFE50ACD8940}">
      <dsp:nvSpPr>
        <dsp:cNvPr id="0" name=""/>
        <dsp:cNvSpPr/>
      </dsp:nvSpPr>
      <dsp:spPr>
        <a:xfrm>
          <a:off x="0" y="2299372"/>
          <a:ext cx="616633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39ABD-2DB3-4A1A-BF33-1602EADBE62B}">
      <dsp:nvSpPr>
        <dsp:cNvPr id="0" name=""/>
        <dsp:cNvSpPr/>
      </dsp:nvSpPr>
      <dsp:spPr>
        <a:xfrm>
          <a:off x="293262" y="1998603"/>
          <a:ext cx="5870990" cy="536928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151" tIns="0" rIns="163151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ВНИИЦиСК</a:t>
          </a: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- 1 сорт</a:t>
          </a:r>
          <a:endParaRPr lang="ru-RU" sz="2400" kern="1200" dirty="0">
            <a:solidFill>
              <a:schemeClr val="accent5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473" y="2024814"/>
        <a:ext cx="5818568" cy="484506"/>
      </dsp:txXfrm>
    </dsp:sp>
    <dsp:sp modelId="{CC5BFCC8-368C-42DC-8764-CFB3C7C023C7}">
      <dsp:nvSpPr>
        <dsp:cNvPr id="0" name=""/>
        <dsp:cNvSpPr/>
      </dsp:nvSpPr>
      <dsp:spPr>
        <a:xfrm>
          <a:off x="0" y="3180350"/>
          <a:ext cx="616633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06172-FA07-428C-90BF-D9B92BAB1793}">
      <dsp:nvSpPr>
        <dsp:cNvPr id="0" name=""/>
        <dsp:cNvSpPr/>
      </dsp:nvSpPr>
      <dsp:spPr>
        <a:xfrm>
          <a:off x="293262" y="2788972"/>
          <a:ext cx="5870990" cy="627538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151" tIns="0" rIns="163151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Куб ГАУ - 1 сорт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3896" y="2819606"/>
        <a:ext cx="5809722" cy="566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41AAD-B11F-4ADC-AB36-E31806B63E58}">
      <dsp:nvSpPr>
        <dsp:cNvPr id="0" name=""/>
        <dsp:cNvSpPr/>
      </dsp:nvSpPr>
      <dsp:spPr>
        <a:xfrm>
          <a:off x="582700" y="2724"/>
          <a:ext cx="5163348" cy="273115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селекция адаптивных сортов нового поколения с высоким качеством плодов, иммунных и устойчивых к основным грибным патогенам </a:t>
          </a:r>
          <a:endParaRPr lang="ru-RU" sz="24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8855" y="402692"/>
        <a:ext cx="3651038" cy="1931218"/>
      </dsp:txXfrm>
    </dsp:sp>
    <dsp:sp modelId="{5538B6A6-B715-42BB-B971-07073D543BAC}">
      <dsp:nvSpPr>
        <dsp:cNvPr id="0" name=""/>
        <dsp:cNvSpPr/>
      </dsp:nvSpPr>
      <dsp:spPr>
        <a:xfrm>
          <a:off x="2658194" y="2875608"/>
          <a:ext cx="1012359" cy="1012359"/>
        </a:xfrm>
        <a:prstGeom prst="mathPlus">
          <a:avLst/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792382" y="3262734"/>
        <a:ext cx="743983" cy="238107"/>
      </dsp:txXfrm>
    </dsp:sp>
    <dsp:sp modelId="{1E1DFF09-FFFF-47B8-8697-3DA6CDE4F84A}">
      <dsp:nvSpPr>
        <dsp:cNvPr id="0" name=""/>
        <dsp:cNvSpPr/>
      </dsp:nvSpPr>
      <dsp:spPr>
        <a:xfrm>
          <a:off x="870175" y="4029698"/>
          <a:ext cx="4588397" cy="243112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286837"/>
                <a:satOff val="-24292"/>
                <a:lumOff val="181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286837"/>
                <a:satOff val="-24292"/>
                <a:lumOff val="181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286837"/>
                <a:satOff val="-24292"/>
                <a:lumOff val="181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интродукция высококачественных сортов, особенно из регионов с «климатическими аналогами»</a:t>
          </a:r>
          <a:endParaRPr lang="ru-RU" sz="2400" kern="1200" dirty="0">
            <a:solidFill>
              <a:schemeClr val="accent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2130" y="4385729"/>
        <a:ext cx="3244487" cy="1719067"/>
      </dsp:txXfrm>
    </dsp:sp>
    <dsp:sp modelId="{1E37E00D-D076-436F-A62D-E8B5210497DA}">
      <dsp:nvSpPr>
        <dsp:cNvPr id="0" name=""/>
        <dsp:cNvSpPr/>
      </dsp:nvSpPr>
      <dsp:spPr>
        <a:xfrm>
          <a:off x="6007865" y="2907122"/>
          <a:ext cx="555052" cy="649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576919"/>
                <a:satOff val="-48584"/>
                <a:lumOff val="343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576919"/>
                <a:satOff val="-48584"/>
                <a:lumOff val="343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576919"/>
                <a:satOff val="-48584"/>
                <a:lumOff val="343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007865" y="3036983"/>
        <a:ext cx="388536" cy="389584"/>
      </dsp:txXfrm>
    </dsp:sp>
    <dsp:sp modelId="{EAC76AC5-FE49-41EC-A2AC-0A6F89D8DFE8}">
      <dsp:nvSpPr>
        <dsp:cNvPr id="0" name=""/>
        <dsp:cNvSpPr/>
      </dsp:nvSpPr>
      <dsp:spPr>
        <a:xfrm>
          <a:off x="6793316" y="1317805"/>
          <a:ext cx="4062948" cy="3827941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573673"/>
                <a:satOff val="-48584"/>
                <a:lumOff val="36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573673"/>
                <a:satOff val="-48584"/>
                <a:lumOff val="36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573673"/>
                <a:satOff val="-48584"/>
                <a:lumOff val="36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Основные пути обновления южного сортимента яблони</a:t>
          </a:r>
          <a:endParaRPr lang="ru-RU" sz="3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7388321" y="1878394"/>
        <a:ext cx="2872938" cy="2706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30F0C-5C8C-4375-92EE-9D688A9AD732}">
      <dsp:nvSpPr>
        <dsp:cNvPr id="0" name=""/>
        <dsp:cNvSpPr/>
      </dsp:nvSpPr>
      <dsp:spPr>
        <a:xfrm rot="16200000">
          <a:off x="730558" y="-1179159"/>
          <a:ext cx="3116555" cy="5040547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качество плодов</a:t>
          </a:r>
          <a:endParaRPr lang="ru-RU" sz="3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 rot="5400000">
        <a:off x="-231437" y="-217164"/>
        <a:ext cx="5040547" cy="2337416"/>
      </dsp:txXfrm>
    </dsp:sp>
    <dsp:sp modelId="{E729B857-4EEA-4643-B5DA-EA3FFC181DD5}">
      <dsp:nvSpPr>
        <dsp:cNvPr id="0" name=""/>
        <dsp:cNvSpPr/>
      </dsp:nvSpPr>
      <dsp:spPr>
        <a:xfrm>
          <a:off x="4346236" y="217163"/>
          <a:ext cx="4114800" cy="2247900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191224"/>
                <a:satOff val="-16195"/>
                <a:lumOff val="121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191224"/>
                <a:satOff val="-16195"/>
                <a:lumOff val="121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191224"/>
                <a:satOff val="-16195"/>
                <a:lumOff val="121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600" b="1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адаптивность</a:t>
          </a:r>
          <a:endParaRPr lang="ru-RU" sz="3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4346236" y="217163"/>
        <a:ext cx="4114800" cy="1685925"/>
      </dsp:txXfrm>
    </dsp:sp>
    <dsp:sp modelId="{19AF57D7-5C23-431B-9D46-9826D692A6A8}">
      <dsp:nvSpPr>
        <dsp:cNvPr id="0" name=""/>
        <dsp:cNvSpPr/>
      </dsp:nvSpPr>
      <dsp:spPr>
        <a:xfrm rot="10800000">
          <a:off x="231436" y="2465063"/>
          <a:ext cx="4114800" cy="2247900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382449"/>
                <a:satOff val="-32389"/>
                <a:lumOff val="24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82449"/>
                <a:satOff val="-32389"/>
                <a:lumOff val="24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82449"/>
                <a:satOff val="-32389"/>
                <a:lumOff val="24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продуктивность</a:t>
          </a:r>
          <a:endParaRPr lang="ru-RU" sz="36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 rot="10800000">
        <a:off x="231436" y="3027038"/>
        <a:ext cx="4114800" cy="1685925"/>
      </dsp:txXfrm>
    </dsp:sp>
    <dsp:sp modelId="{776DA574-4A1A-47FE-9856-26C761072949}">
      <dsp:nvSpPr>
        <dsp:cNvPr id="0" name=""/>
        <dsp:cNvSpPr/>
      </dsp:nvSpPr>
      <dsp:spPr>
        <a:xfrm rot="5400000">
          <a:off x="5279686" y="1531613"/>
          <a:ext cx="2247900" cy="4114800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573673"/>
                <a:satOff val="-48584"/>
                <a:lumOff val="36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573673"/>
                <a:satOff val="-48584"/>
                <a:lumOff val="36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573673"/>
                <a:satOff val="-48584"/>
                <a:lumOff val="36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технологичность</a:t>
          </a:r>
          <a:endParaRPr lang="ru-RU" sz="3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 rot="-5400000">
        <a:off x="4346237" y="3027038"/>
        <a:ext cx="4114800" cy="1685925"/>
      </dsp:txXfrm>
    </dsp:sp>
    <dsp:sp modelId="{281C4266-4751-4CF5-88E4-ED5CC65A5116}">
      <dsp:nvSpPr>
        <dsp:cNvPr id="0" name=""/>
        <dsp:cNvSpPr/>
      </dsp:nvSpPr>
      <dsp:spPr>
        <a:xfrm>
          <a:off x="2066925" y="1538653"/>
          <a:ext cx="4095748" cy="1418492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800" b="1" kern="1200" dirty="0" smtClean="0">
              <a:solidFill>
                <a:schemeClr val="accent6">
                  <a:lumMod val="75000"/>
                </a:schemeClr>
              </a:solidFill>
            </a:rPr>
            <a:t>основные критерии-признаки</a:t>
          </a:r>
          <a:endParaRPr lang="ru-RU" sz="2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136170" y="1607898"/>
        <a:ext cx="3957258" cy="1280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89CD8-AA01-4559-833A-E872D85061A7}">
      <dsp:nvSpPr>
        <dsp:cNvPr id="0" name=""/>
        <dsp:cNvSpPr/>
      </dsp:nvSpPr>
      <dsp:spPr>
        <a:xfrm>
          <a:off x="0" y="0"/>
          <a:ext cx="10972800" cy="174307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700" kern="1200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Ускоренное введение в сортимент новых иммунных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700" kern="1200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(с геном </a:t>
          </a:r>
          <a:r>
            <a:rPr lang="en-US" altLang="ru-RU" sz="2700" i="1" kern="1200" dirty="0" err="1" smtClean="0">
              <a:solidFill>
                <a:schemeClr val="accent5">
                  <a:lumMod val="40000"/>
                  <a:lumOff val="60000"/>
                </a:schemeClr>
              </a:solidFill>
            </a:rPr>
            <a:t>Vf</a:t>
          </a:r>
          <a:r>
            <a:rPr lang="ru-RU" altLang="ru-RU" sz="2700" kern="1200" dirty="0" smtClean="0">
              <a:solidFill>
                <a:schemeClr val="accent5">
                  <a:lumMod val="40000"/>
                  <a:lumOff val="60000"/>
                </a:schemeClr>
              </a:solidFill>
            </a:rPr>
            <a:t>) и высокоустойчивых к парше сортов яблони позволит решить несколько основных задач современного садоводства:</a:t>
          </a:r>
          <a:endParaRPr lang="ru-RU" sz="2700" kern="1200" dirty="0">
            <a:solidFill>
              <a:schemeClr val="accent5">
                <a:lumMod val="40000"/>
                <a:lumOff val="60000"/>
              </a:schemeClr>
            </a:solidFill>
          </a:endParaRPr>
        </a:p>
      </dsp:txBody>
      <dsp:txXfrm>
        <a:off x="0" y="0"/>
        <a:ext cx="10972800" cy="1743075"/>
      </dsp:txXfrm>
    </dsp:sp>
    <dsp:sp modelId="{C7B67DF1-B5B5-4091-87F9-9EB0CE90419A}">
      <dsp:nvSpPr>
        <dsp:cNvPr id="0" name=""/>
        <dsp:cNvSpPr/>
      </dsp:nvSpPr>
      <dsp:spPr>
        <a:xfrm>
          <a:off x="9486" y="1771626"/>
          <a:ext cx="3654028" cy="3660457"/>
        </a:xfrm>
        <a:prstGeom prst="rect">
          <a:avLst/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6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значительное уменьшение антропогенной нагрузки на окружающую среду за счет уменьшения применения средств химзащиты</a:t>
          </a:r>
          <a:endParaRPr lang="ru-RU" sz="2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9486" y="1771626"/>
        <a:ext cx="3654028" cy="3660457"/>
      </dsp:txXfrm>
    </dsp:sp>
    <dsp:sp modelId="{3C709A99-9C17-4FEE-B242-BAEBA8B03800}">
      <dsp:nvSpPr>
        <dsp:cNvPr id="0" name=""/>
        <dsp:cNvSpPr/>
      </dsp:nvSpPr>
      <dsp:spPr>
        <a:xfrm>
          <a:off x="3659385" y="1743075"/>
          <a:ext cx="3654028" cy="3660457"/>
        </a:xfrm>
        <a:prstGeom prst="rect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79000">
              <a:schemeClr val="accent6"/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600" kern="1200" baseline="0" dirty="0" smtClean="0">
              <a:solidFill>
                <a:schemeClr val="tx1"/>
              </a:solidFill>
            </a:rPr>
            <a:t>увеличение рентабельности отрасли за счет сокращения затрат на проведение защитных мероприятий и увеличения выхода высокотоварных плодов</a:t>
          </a:r>
          <a:endParaRPr lang="ru-RU" sz="2600" kern="1200" baseline="0" dirty="0">
            <a:solidFill>
              <a:schemeClr val="tx1"/>
            </a:solidFill>
          </a:endParaRPr>
        </a:p>
      </dsp:txBody>
      <dsp:txXfrm>
        <a:off x="3659385" y="1743075"/>
        <a:ext cx="3654028" cy="3660457"/>
      </dsp:txXfrm>
    </dsp:sp>
    <dsp:sp modelId="{08A86452-9A0E-4398-9BBF-DE739C83CC6A}">
      <dsp:nvSpPr>
        <dsp:cNvPr id="0" name=""/>
        <dsp:cNvSpPr/>
      </dsp:nvSpPr>
      <dsp:spPr>
        <a:xfrm>
          <a:off x="7313414" y="1743075"/>
          <a:ext cx="3654028" cy="3660457"/>
        </a:xfrm>
        <a:prstGeom prst="rect">
          <a:avLst/>
        </a:prstGeom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6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получение продукции с улучшенными параметрами экологической безопасности и качества</a:t>
          </a:r>
          <a:endParaRPr lang="ru-RU" sz="26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7313414" y="1743075"/>
        <a:ext cx="3654028" cy="3660457"/>
      </dsp:txXfrm>
    </dsp:sp>
    <dsp:sp modelId="{92CBE2E7-FE51-4569-A327-5F509182A269}">
      <dsp:nvSpPr>
        <dsp:cNvPr id="0" name=""/>
        <dsp:cNvSpPr/>
      </dsp:nvSpPr>
      <dsp:spPr>
        <a:xfrm>
          <a:off x="0" y="5403532"/>
          <a:ext cx="10972800" cy="406717"/>
        </a:xfrm>
        <a:prstGeom prst="rect">
          <a:avLst/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F5E85-7244-4446-99E0-32A3B50E2EB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7BD99-77B7-4158-A093-ACCD5F4D1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7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BD99-77B7-4158-A093-ACCD5F4D177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8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BD99-77B7-4158-A093-ACCD5F4D177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3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BD99-77B7-4158-A093-ACCD5F4D177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9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BD99-77B7-4158-A093-ACCD5F4D177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0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 sz="18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3635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635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A4835-ECC6-44EB-93FD-B354BC6D59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494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9260-844B-4062-BD11-8C92DE6E5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88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DD347-21BF-4991-AE70-E30BD88FFA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090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014A-5052-41A2-9AA3-8ABC672A5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316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5C524-355C-4CF7-9A72-1603052336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532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 sz="18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3635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635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1E42-3110-43E2-9C23-7F71BE0A4D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38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F26FA-6F39-4149-B213-22A33394F9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647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7680-C876-406A-AB6D-D936EC389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15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665F-EA60-429B-9D55-46468FEBD3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297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E5AD3-8633-4858-9DCD-8AF599B265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3776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FF197-72CE-4228-8048-D468F9E632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9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327E-8C28-4904-99BF-6659C352E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389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508E9-7DB1-4CD7-8996-37087F2878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2679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AAED-A1AE-4808-9FD3-A8DE83404E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910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5B75-03F9-4304-AC98-804C187F86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6588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2072A-0BF3-42D5-BC74-597347FBE2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858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85BC-F286-4FD3-ACA9-6CE1546155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78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56DC1-3DC1-4CE0-86A0-FADD534A63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2846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7188C-C4A1-493F-8848-FE398A5A96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235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4FEC6-1156-4B2E-B9CA-A84B795F55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46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7F3F-D9A9-41BB-8A15-BF13A8E2DA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987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55DA4-8246-4961-8FC8-3AE57153DB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14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6D730-52DF-4EB9-BAAE-FE6E208100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325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6B2E9-9E6D-47E7-AE8D-6C0683411D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79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52751-9658-483E-8ED3-75D6FB4982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985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C3B5-756F-41E7-883C-9117A22FDF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9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 sz="1800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3625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25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625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625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625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E06CFCAF-1858-4B2A-AAC4-8BEFD128F0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72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 sz="1800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3625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25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625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625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625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BA647A81-39C9-4A54-BDEB-2A327B1A8D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297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70338" y="127000"/>
            <a:ext cx="11931161" cy="14414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dirty="0" smtClean="0">
                <a:latin typeface="Times New Roman" panose="02020603050405020304" pitchFamily="18" charset="0"/>
              </a:rPr>
              <a:t>Перспективные сорта и гибриды яблони отечественной селекции</a:t>
            </a:r>
            <a:endParaRPr lang="ru-RU" altLang="ru-RU" sz="4000" b="1" dirty="0">
              <a:latin typeface="Times New Roman" panose="02020603050405020304" pitchFamily="18" charset="0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8600" y="5373688"/>
            <a:ext cx="9144000" cy="13954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latin typeface="Times New Roman" panose="02020603050405020304" pitchFamily="18" charset="0"/>
              </a:rPr>
              <a:t>ФГБНУ «Северо-Кавказский федеральный научный центр садоводства, виноградарства, виноделия»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latin typeface="Times New Roman" panose="02020603050405020304" pitchFamily="18" charset="0"/>
              </a:rPr>
              <a:t> г. Краснодар</a:t>
            </a:r>
            <a:endParaRPr lang="ru-RU" altLang="ru-RU" sz="2400" b="1" dirty="0"/>
          </a:p>
        </p:txBody>
      </p:sp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1668463" y="3462338"/>
            <a:ext cx="41402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Е.В. Ульяновская, д-р с.-х. наук,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заведующая лабораторией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сортоизучения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 и селекции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садовых культур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043"/>
          <a:stretch/>
        </p:blipFill>
        <p:spPr bwMode="auto">
          <a:xfrm>
            <a:off x="5879976" y="1869407"/>
            <a:ext cx="4248472" cy="3185863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8697" y="111126"/>
            <a:ext cx="2714625" cy="6381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>
                <a:latin typeface="Times New Roman" panose="02020603050405020304" pitchFamily="18" charset="0"/>
              </a:rPr>
              <a:t>Союз</a:t>
            </a:r>
          </a:p>
        </p:txBody>
      </p:sp>
      <p:sp>
        <p:nvSpPr>
          <p:cNvPr id="401412" name="Rectangle 4"/>
          <p:cNvSpPr>
            <a:spLocks noChangeArrowheads="1"/>
          </p:cNvSpPr>
          <p:nvPr/>
        </p:nvSpPr>
        <p:spPr bwMode="auto">
          <a:xfrm>
            <a:off x="3503613" y="260351"/>
            <a:ext cx="6985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ru-RU" altLang="ru-RU" sz="2800">
              <a:latin typeface="Times New Roman" panose="02020603050405020304" pitchFamily="18" charset="0"/>
            </a:endParaRPr>
          </a:p>
        </p:txBody>
      </p:sp>
      <p:pic>
        <p:nvPicPr>
          <p:cNvPr id="8197" name="Picture 5" descr="Сою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35406" r="16054" b="10904"/>
          <a:stretch>
            <a:fillRect/>
          </a:stretch>
        </p:blipFill>
        <p:spPr bwMode="auto">
          <a:xfrm>
            <a:off x="966636" y="981076"/>
            <a:ext cx="5426686" cy="41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49502"/>
              </p:ext>
            </p:extLst>
          </p:nvPr>
        </p:nvGraphicFramePr>
        <p:xfrm>
          <a:off x="6899459" y="357311"/>
          <a:ext cx="4598376" cy="624938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583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err="1" smtClean="0">
                          <a:effectLst/>
                        </a:rPr>
                        <a:t>Редфри</a:t>
                      </a:r>
                      <a:r>
                        <a:rPr lang="ru-RU" sz="1500" b="1" i="0" baseline="0" dirty="0" smtClean="0">
                          <a:effectLst/>
                        </a:rPr>
                        <a:t> </a:t>
                      </a:r>
                      <a:r>
                        <a:rPr lang="ru-RU" sz="1500" b="1" i="0" baseline="0" dirty="0">
                          <a:effectLst/>
                        </a:rPr>
                        <a:t>х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Папировка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684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Крона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среднерослое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округлая, раскидистая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472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крупный и очень 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327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684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</a:t>
                      </a:r>
                      <a:r>
                        <a:rPr lang="ru-RU" sz="1500" b="1" i="0" baseline="0" dirty="0" smtClean="0">
                          <a:effectLst/>
                        </a:rPr>
                        <a:t>кисло-сладкая, десертного вкуса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83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4,8-4,9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83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2-3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2, ММ 106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83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2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Транспортабельность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8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389" y="115889"/>
            <a:ext cx="8785225" cy="2592387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экспертной оценки в СПК «Де-Густо» республики Северной Осетии-Алании предложен для включения в Государственный реестр селекционных достижений, допущенных к использованию на 2019 год по Северо-Кавказскому (6) региону, иммунный к парше сорт яблони Союз, превосходящий стандартный сорт Лучистое по показателям: устойчивость к парше (имеет иммунитет к парше), зимостойкости, засухоустойчивости,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скороплодности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средней (на 35 %) и суммарной (на 44 %) урожайности, вкусовым и товарным качествам плодов.</a:t>
            </a:r>
          </a:p>
        </p:txBody>
      </p:sp>
      <p:pic>
        <p:nvPicPr>
          <p:cNvPr id="2662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6441" r="19585" b="6613"/>
          <a:stretch>
            <a:fillRect/>
          </a:stretch>
        </p:blipFill>
        <p:spPr bwMode="auto">
          <a:xfrm>
            <a:off x="7908926" y="2711451"/>
            <a:ext cx="249237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30687" r="20229" b="11552"/>
          <a:stretch>
            <a:fillRect/>
          </a:stretch>
        </p:blipFill>
        <p:spPr bwMode="auto">
          <a:xfrm>
            <a:off x="7319963" y="4543426"/>
            <a:ext cx="27368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2697163"/>
            <a:ext cx="23002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759075"/>
            <a:ext cx="23479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4221163"/>
            <a:ext cx="3735387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3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62134" y="974246"/>
            <a:ext cx="27336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latin typeface="Arial" panose="020B0604020202020204" pitchFamily="34" charset="0"/>
              </a:rPr>
              <a:t>КАРМЕН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pic>
        <p:nvPicPr>
          <p:cNvPr id="6" name="Picture 2" descr="Кармен на СК2 4 года 5х2 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5776"/>
            <a:ext cx="3867925" cy="29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Кармен (2)"/>
          <p:cNvPicPr>
            <a:picLocks noChangeAspect="1" noChangeArrowheads="1"/>
          </p:cNvPicPr>
          <p:nvPr/>
        </p:nvPicPr>
        <p:blipFill rotWithShape="1">
          <a:blip r:embed="rId3">
            <a:lum bright="2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6" t="30331" r="29970" b="18523"/>
          <a:stretch/>
        </p:blipFill>
        <p:spPr bwMode="auto">
          <a:xfrm>
            <a:off x="2901462" y="1752009"/>
            <a:ext cx="3087608" cy="501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3791" y="20139"/>
            <a:ext cx="5351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rgbClr val="339966"/>
                </a:solidFill>
                <a:ea typeface="+mj-ea"/>
                <a:cs typeface="+mj-cs"/>
              </a:rPr>
              <a:t>Осенние сорта яблони</a:t>
            </a:r>
            <a:br>
              <a:rPr lang="ru-RU" altLang="ru-RU" sz="2800" b="1" dirty="0">
                <a:solidFill>
                  <a:srgbClr val="339966"/>
                </a:solidFill>
                <a:ea typeface="+mj-ea"/>
                <a:cs typeface="+mj-cs"/>
              </a:rPr>
            </a:br>
            <a:r>
              <a:rPr lang="ru-RU" altLang="ru-RU" sz="2800" b="1" dirty="0">
                <a:solidFill>
                  <a:srgbClr val="339966"/>
                </a:solidFill>
                <a:ea typeface="+mj-ea"/>
                <a:cs typeface="+mj-cs"/>
              </a:rPr>
              <a:t>(25 августа – 15 сентября)</a:t>
            </a:r>
            <a:endParaRPr lang="ru-RU" sz="28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6571"/>
              </p:ext>
            </p:extLst>
          </p:nvPr>
        </p:nvGraphicFramePr>
        <p:xfrm>
          <a:off x="6690579" y="1017771"/>
          <a:ext cx="4598376" cy="562802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586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Прима </a:t>
                      </a:r>
                      <a:r>
                        <a:rPr lang="ru-RU" sz="1500" b="1" i="0" baseline="0" dirty="0">
                          <a:effectLst/>
                        </a:rPr>
                        <a:t>х </a:t>
                      </a:r>
                      <a:r>
                        <a:rPr lang="ru-RU" sz="1500" b="1" i="0" baseline="0" dirty="0" err="1" smtClean="0">
                          <a:effectLst/>
                        </a:rPr>
                        <a:t>Уэлси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475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Крона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среднерослое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вертикальная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212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475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86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4,7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86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2-3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Иммунитет к парше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86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2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" r="9175" b="22204"/>
          <a:stretch/>
        </p:blipFill>
        <p:spPr>
          <a:xfrm rot="5400000">
            <a:off x="485283" y="3450591"/>
            <a:ext cx="3206576" cy="2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3" name="Rectangle 3"/>
          <p:cNvSpPr>
            <a:spLocks noChangeArrowheads="1"/>
          </p:cNvSpPr>
          <p:nvPr/>
        </p:nvSpPr>
        <p:spPr bwMode="auto">
          <a:xfrm>
            <a:off x="6670978" y="299974"/>
            <a:ext cx="4218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Михсан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26524" r="17595" b="15796"/>
          <a:stretch/>
        </p:blipFill>
        <p:spPr>
          <a:xfrm>
            <a:off x="483577" y="2821858"/>
            <a:ext cx="5283128" cy="3855167"/>
          </a:xfrm>
          <a:prstGeom prst="rect">
            <a:avLst/>
          </a:prstGeom>
        </p:spPr>
      </p:pic>
      <p:pic>
        <p:nvPicPr>
          <p:cNvPr id="8" name="Объект 2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5071" b="4992"/>
          <a:stretch/>
        </p:blipFill>
        <p:spPr>
          <a:xfrm>
            <a:off x="1868894" y="299974"/>
            <a:ext cx="4309657" cy="3287288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46615"/>
              </p:ext>
            </p:extLst>
          </p:nvPr>
        </p:nvGraphicFramePr>
        <p:xfrm>
          <a:off x="6670978" y="1026057"/>
          <a:ext cx="4598376" cy="54682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589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Либерти х Голден </a:t>
                      </a:r>
                      <a:r>
                        <a:rPr lang="ru-RU" sz="1500" b="1" i="0" baseline="0" dirty="0" err="1">
                          <a:effectLst/>
                        </a:rPr>
                        <a:t>Делишес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среднерослое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215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477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Мякоть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89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4,7-4,8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89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3 год на СК 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89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Зимостойкость 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1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316941" y="122238"/>
            <a:ext cx="4796118" cy="1143000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Элитная форма Ноктюрн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D1DD545-9EB3-4BA3-AF3B-8BD348C9DA8A}" type="slidenum">
              <a:rPr lang="ru-RU" altLang="ru-RU">
                <a:solidFill>
                  <a:srgbClr val="898989"/>
                </a:solidFill>
              </a:rPr>
              <a:pPr eaLnBrk="1" hangingPunct="1"/>
              <a:t>14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33796" name="Picture 2" descr="E:\Ермоленко\ФОТО к семинару декабрь\Ноктюр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" b="16637"/>
          <a:stretch>
            <a:fillRect/>
          </a:stretch>
        </p:blipFill>
        <p:spPr>
          <a:xfrm>
            <a:off x="5916706" y="2669091"/>
            <a:ext cx="5970587" cy="3773488"/>
          </a:xfrm>
          <a:noFill/>
        </p:spPr>
      </p:pic>
      <p:pic>
        <p:nvPicPr>
          <p:cNvPr id="5" name="Picture 2" descr="E:\Ермоленко\ФОТО к семинару декабрь\Ноктюрн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 b="16637"/>
          <a:stretch>
            <a:fillRect/>
          </a:stretch>
        </p:blipFill>
        <p:spPr bwMode="auto">
          <a:xfrm>
            <a:off x="431940" y="1080246"/>
            <a:ext cx="5554849" cy="35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8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97612" y="248773"/>
            <a:ext cx="20954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latin typeface="Arial" panose="020B0604020202020204" pitchFamily="34" charset="0"/>
              </a:rPr>
              <a:t>НИКА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193417"/>
              </p:ext>
            </p:extLst>
          </p:nvPr>
        </p:nvGraphicFramePr>
        <p:xfrm>
          <a:off x="335649" y="803263"/>
          <a:ext cx="5114924" cy="6079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57462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557462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917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Голден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тетраплоидный х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(</a:t>
                      </a:r>
                      <a:r>
                        <a:rPr lang="en-US" sz="1500" b="1" i="0" baseline="0" dirty="0" smtClean="0">
                          <a:effectLst/>
                        </a:rPr>
                        <a:t>F2 M. floribunda</a:t>
                      </a:r>
                      <a:r>
                        <a:rPr lang="ru-RU" sz="1500" b="1" i="0" baseline="0" dirty="0" smtClean="0">
                          <a:effectLst/>
                        </a:rPr>
                        <a:t> х Голден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)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сдержанного роста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выше среднего размера и 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210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десертного вкуса, с тонким ароматом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4,8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79" y="942891"/>
            <a:ext cx="5180370" cy="3885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4377" r="6061"/>
          <a:stretch/>
        </p:blipFill>
        <p:spPr>
          <a:xfrm>
            <a:off x="5450573" y="3361763"/>
            <a:ext cx="3478305" cy="3077379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450573" y="-91895"/>
            <a:ext cx="53334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ru-RU" altLang="ru-RU" sz="2800" b="1" dirty="0" smtClean="0">
                <a:solidFill>
                  <a:srgbClr val="339966"/>
                </a:solidFill>
                <a:effectLst/>
              </a:rPr>
              <a:t>Зимние сорта яблони</a:t>
            </a:r>
            <a:br>
              <a:rPr lang="ru-RU" altLang="ru-RU" sz="2800" b="1" dirty="0" smtClean="0">
                <a:solidFill>
                  <a:srgbClr val="339966"/>
                </a:solidFill>
                <a:effectLst/>
              </a:rPr>
            </a:br>
            <a:r>
              <a:rPr lang="ru-RU" altLang="ru-RU" sz="2800" b="1" dirty="0" smtClean="0">
                <a:solidFill>
                  <a:srgbClr val="339966"/>
                </a:solidFill>
                <a:effectLst/>
              </a:rPr>
              <a:t>(15 сентября – 15 октября)</a:t>
            </a:r>
            <a:r>
              <a:rPr lang="ru-RU" altLang="ru-RU" sz="2800" b="1" dirty="0" smtClean="0"/>
              <a:t> </a:t>
            </a: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529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348753" y="95343"/>
            <a:ext cx="4975412" cy="1143000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яблони Память Есаулу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DA56AC-1987-437E-8F98-ECD7866E4A3A}" type="slidenum">
              <a:rPr lang="ru-RU" altLang="ru-RU">
                <a:solidFill>
                  <a:srgbClr val="898989"/>
                </a:solidFill>
              </a:rPr>
              <a:pPr eaLnBrk="1" hangingPunct="1"/>
              <a:t>16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27652" name="Picture 2" descr="C:\Documents and Settings\user\Рабочий стол\IMG_49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213" y="2098451"/>
            <a:ext cx="5396753" cy="4046855"/>
          </a:xfrm>
          <a:noFill/>
        </p:spPr>
      </p:pic>
      <p:pic>
        <p:nvPicPr>
          <p:cNvPr id="5" name="Picture 3" descr="C:\Documents and Settings\user\Рабочий стол\IMG_5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1" y="1112838"/>
            <a:ext cx="5195529" cy="389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64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096871" y="202921"/>
            <a:ext cx="5334000" cy="684585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яблони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Прикубанское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ECD1EA-F972-4E0E-88B0-A96A9CA52C15}" type="slidenum">
              <a:rPr lang="ru-RU" altLang="ru-RU">
                <a:solidFill>
                  <a:srgbClr val="898989"/>
                </a:solidFill>
              </a:rPr>
              <a:pPr eaLnBrk="1" hangingPunct="1"/>
              <a:t>17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35844" name="Picture 2" descr="E:\Ермоленко\ФОТО к семинару декабрь\Прикубанское 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5768" y="1722437"/>
            <a:ext cx="6921500" cy="4525963"/>
          </a:xfrm>
          <a:noFill/>
        </p:spPr>
      </p:pic>
      <p:pic>
        <p:nvPicPr>
          <p:cNvPr id="5" name="Picture 2" descr="E:\Ермоленко\ФОТО к семинару декабрь\Прикубанск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8" y="986117"/>
            <a:ext cx="3797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0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36857" y="354961"/>
            <a:ext cx="4513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latin typeface="Arial" panose="020B0604020202020204" pitchFamily="34" charset="0"/>
              </a:rPr>
              <a:t>ЗАРЯ СТАВРОПОЛЬЯ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7" t="29167" r="30819" b="10319"/>
          <a:stretch/>
        </p:blipFill>
        <p:spPr>
          <a:xfrm>
            <a:off x="178916" y="928516"/>
            <a:ext cx="3483149" cy="520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40" y="1395543"/>
            <a:ext cx="3970470" cy="300940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814196"/>
              </p:ext>
            </p:extLst>
          </p:nvPr>
        </p:nvGraphicFramePr>
        <p:xfrm>
          <a:off x="6886575" y="855235"/>
          <a:ext cx="4598376" cy="58004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Либерти х Голден </a:t>
                      </a:r>
                      <a:r>
                        <a:rPr lang="ru-RU" sz="1500" b="1" i="0" baseline="0" dirty="0" err="1">
                          <a:effectLst/>
                        </a:rPr>
                        <a:t>Делишес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среднерослое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228 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4,8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3 год на СК 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8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п 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58" y="266702"/>
            <a:ext cx="3184854" cy="42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Мар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7" t="13954" r="11617"/>
          <a:stretch>
            <a:fillRect/>
          </a:stretch>
        </p:blipFill>
        <p:spPr bwMode="auto">
          <a:xfrm>
            <a:off x="5593762" y="2457450"/>
            <a:ext cx="4162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593762" y="266702"/>
            <a:ext cx="20954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МАРГО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66033"/>
              </p:ext>
            </p:extLst>
          </p:nvPr>
        </p:nvGraphicFramePr>
        <p:xfrm>
          <a:off x="335649" y="803263"/>
          <a:ext cx="5114924" cy="57176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57462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557462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917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Голден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тетраплоидный х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(</a:t>
                      </a:r>
                      <a:r>
                        <a:rPr lang="en-US" sz="1500" b="1" i="0" baseline="0" dirty="0" smtClean="0">
                          <a:effectLst/>
                        </a:rPr>
                        <a:t>F2 M. floribunda</a:t>
                      </a:r>
                      <a:r>
                        <a:rPr lang="ru-RU" sz="1500" b="1" i="0" baseline="0" dirty="0" smtClean="0">
                          <a:effectLst/>
                        </a:rPr>
                        <a:t> х Голден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)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сдержанного роста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234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4,7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96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6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3237"/>
            <a:ext cx="12174416" cy="1960685"/>
          </a:xfrm>
        </p:spPr>
        <p:txBody>
          <a:bodyPr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по России включено в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Госреестр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селекционных достижений, допущенных к использованию (районировано) 425 сортов яблони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Северо-Кавказскому (6) региону включено в </a:t>
            </a:r>
            <a:r>
              <a:rPr lang="ru-RU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Госреестр</a:t>
            </a: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селекционных достижений, допущенных к использованию 106 сортов яблони различных сроков созревания, из которых 82 сорта (77 %) – сорта местной селекции, наиболее адаптивные к условиям южного региона и клоны перспективных зарубежных сортов. </a:t>
            </a:r>
            <a:b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234303"/>
              </p:ext>
            </p:extLst>
          </p:nvPr>
        </p:nvGraphicFramePr>
        <p:xfrm>
          <a:off x="137747" y="2470640"/>
          <a:ext cx="575309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541739"/>
              </p:ext>
            </p:extLst>
          </p:nvPr>
        </p:nvGraphicFramePr>
        <p:xfrm>
          <a:off x="5926016" y="2470639"/>
          <a:ext cx="6166339" cy="366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2342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410450" y="139700"/>
            <a:ext cx="2600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ОРФЕЙ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000875" y="517397"/>
          <a:ext cx="5093676" cy="620420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4683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54683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Голден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тетраплоидный х [Вольф Ривер х (Вольф Ривер х M. </a:t>
                      </a:r>
                      <a:r>
                        <a:rPr lang="ru-RU" sz="1500" b="1" i="0" baseline="0" dirty="0" err="1" smtClean="0">
                          <a:effectLst/>
                        </a:rPr>
                        <a:t>atrosanguinea</a:t>
                      </a:r>
                      <a:r>
                        <a:rPr lang="ru-RU" sz="1500" b="1" i="0" baseline="0" dirty="0" smtClean="0">
                          <a:effectLst/>
                        </a:rPr>
                        <a:t> 804/240-57)]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сдержанного роста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223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4,8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2-3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9" y="139700"/>
            <a:ext cx="3040673" cy="4054231"/>
          </a:xfrm>
          <a:prstGeom prst="rect">
            <a:avLst/>
          </a:prstGeom>
        </p:spPr>
      </p:pic>
      <p:pic>
        <p:nvPicPr>
          <p:cNvPr id="7" name="Picture 4" descr="Орф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5954" b="4642"/>
          <a:stretch>
            <a:fillRect/>
          </a:stretch>
        </p:blipFill>
        <p:spPr bwMode="auto">
          <a:xfrm>
            <a:off x="1908818" y="2166815"/>
            <a:ext cx="4652733" cy="34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8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81200" y="252786"/>
            <a:ext cx="4799650" cy="706437"/>
          </a:xfrm>
        </p:spPr>
        <p:txBody>
          <a:bodyPr/>
          <a:lstStyle/>
          <a:p>
            <a:r>
              <a:rPr lang="ru-RU" altLang="ru-RU" sz="2400"/>
              <a:t>Орфей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26F47F-FEE2-490A-A8E8-C6C07F89C5A2}" type="slidenum">
              <a:rPr lang="ru-RU" altLang="ru-RU">
                <a:solidFill>
                  <a:srgbClr val="898989"/>
                </a:solidFill>
              </a:rPr>
              <a:pPr eaLnBrk="1" hangingPunct="1"/>
              <a:t>21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" b="16637"/>
          <a:stretch>
            <a:fillRect/>
          </a:stretch>
        </p:blipFill>
        <p:spPr>
          <a:xfrm>
            <a:off x="369515" y="1783976"/>
            <a:ext cx="6411335" cy="4052047"/>
          </a:xfrm>
          <a:noFill/>
        </p:spPr>
      </p:pic>
      <p:pic>
        <p:nvPicPr>
          <p:cNvPr id="5" name="Picture 3" descr="IMG_3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 b="11864"/>
          <a:stretch>
            <a:fillRect/>
          </a:stretch>
        </p:blipFill>
        <p:spPr bwMode="auto">
          <a:xfrm>
            <a:off x="7353021" y="435722"/>
            <a:ext cx="3745835" cy="45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595070" y="5141912"/>
            <a:ext cx="303903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Плодоношение сорта яблони Орфей на 3-й год вегетации, подвой СК-2.</a:t>
            </a:r>
          </a:p>
        </p:txBody>
      </p:sp>
    </p:spTree>
    <p:extLst>
      <p:ext uri="{BB962C8B-B14F-4D97-AF65-F5344CB8AC3E}">
        <p14:creationId xmlns:p14="http://schemas.microsoft.com/office/powerpoint/2010/main" val="8720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8" name="Rectangle 4"/>
          <p:cNvSpPr>
            <a:spLocks noGrp="1" noChangeArrowheads="1"/>
          </p:cNvSpPr>
          <p:nvPr>
            <p:ph type="title"/>
          </p:nvPr>
        </p:nvSpPr>
        <p:spPr>
          <a:xfrm>
            <a:off x="2927350" y="81057"/>
            <a:ext cx="424815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>
                <a:latin typeface="Times New Roman" panose="02020603050405020304" pitchFamily="18" charset="0"/>
              </a:rPr>
              <a:t>Азимут</a:t>
            </a:r>
          </a:p>
        </p:txBody>
      </p:sp>
      <p:pic>
        <p:nvPicPr>
          <p:cNvPr id="22531" name="Picture 6" descr="п 5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731" y="1052513"/>
            <a:ext cx="4059238" cy="54123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528306"/>
              </p:ext>
            </p:extLst>
          </p:nvPr>
        </p:nvGraphicFramePr>
        <p:xfrm>
          <a:off x="5759635" y="939895"/>
          <a:ext cx="5141448" cy="563755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70724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570724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err="1" smtClean="0">
                          <a:effectLst/>
                        </a:rPr>
                        <a:t>Делишес</a:t>
                      </a:r>
                      <a:r>
                        <a:rPr lang="ru-RU" sz="1500" b="1" i="0" baseline="0" dirty="0" smtClean="0">
                          <a:effectLst/>
                        </a:rPr>
                        <a:t> х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Балсгард</a:t>
                      </a:r>
                      <a:r>
                        <a:rPr lang="ru-RU" sz="1500" b="1" i="0" baseline="0" dirty="0" smtClean="0">
                          <a:effectLst/>
                        </a:rPr>
                        <a:t> 0247Е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Дерево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сдержанного роста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крупный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218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4,7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2-3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628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Засухоустойчивость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46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Транспортабельность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45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/>
              <a:t>Гибрид яблони Ст-04-18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312A43-4B11-4CFA-AE67-BFDABDF2A76C}" type="slidenum">
              <a:rPr lang="ru-RU" altLang="ru-RU">
                <a:solidFill>
                  <a:srgbClr val="898989"/>
                </a:solidFill>
              </a:rPr>
              <a:pPr eaLnBrk="1" hangingPunct="1"/>
              <a:t>23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15364" name="Picture 2" descr="E:\ФОТО ГРУША\IMG_20180925_1107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40692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/>
              <a:t>Гибрид яблони Ст-04-35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6E9389-90B0-442B-9530-37D350883978}" type="slidenum">
              <a:rPr lang="ru-RU" altLang="ru-RU">
                <a:solidFill>
                  <a:srgbClr val="898989"/>
                </a:solidFill>
              </a:rPr>
              <a:pPr eaLnBrk="1" hangingPunct="1"/>
              <a:t>24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r="2078" b="16573"/>
          <a:stretch>
            <a:fillRect/>
          </a:stretch>
        </p:blipFill>
        <p:spPr>
          <a:xfrm>
            <a:off x="2782888" y="1628775"/>
            <a:ext cx="6769100" cy="3887788"/>
          </a:xfrm>
          <a:noFill/>
        </p:spPr>
      </p:pic>
    </p:spTree>
    <p:extLst>
      <p:ext uri="{BB962C8B-B14F-4D97-AF65-F5344CB8AC3E}">
        <p14:creationId xmlns:p14="http://schemas.microsoft.com/office/powerpoint/2010/main" val="354931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/>
              <a:t>Гибрид яблони </a:t>
            </a:r>
            <a:r>
              <a:rPr lang="ru-RU" altLang="ru-RU" sz="2000" dirty="0" smtClean="0"/>
              <a:t>Ст-04-37 (</a:t>
            </a:r>
            <a:r>
              <a:rPr lang="ru-RU" altLang="ru-RU" sz="2000" dirty="0"/>
              <a:t>планируется передать в </a:t>
            </a:r>
            <a:r>
              <a:rPr lang="ru-RU" altLang="ru-RU" sz="2000" dirty="0" err="1"/>
              <a:t>госсортоиспытание</a:t>
            </a:r>
            <a:r>
              <a:rPr lang="ru-RU" altLang="ru-RU" sz="2000" dirty="0"/>
              <a:t> в 2019 году)</a:t>
            </a:r>
            <a:endParaRPr lang="ru-RU" alt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F64152-AB80-4BB7-8883-322F5702AD63}" type="slidenum">
              <a:rPr lang="ru-RU" altLang="ru-RU">
                <a:solidFill>
                  <a:srgbClr val="898989"/>
                </a:solidFill>
              </a:rPr>
              <a:pPr eaLnBrk="1" hangingPunct="1"/>
              <a:t>25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20484" name="Picture 2" descr="E:\ФОТО ГРУША\IMG_20180911_1054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66406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8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551" y="130176"/>
            <a:ext cx="3186113" cy="5937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</a:rPr>
              <a:t>Любимое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Дутовой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096000" y="9525"/>
          <a:ext cx="4395788" cy="6886574"/>
        </p:xfrm>
        <a:graphic>
          <a:graphicData uri="http://schemas.openxmlformats.org/drawingml/2006/table">
            <a:tbl>
              <a:tblPr/>
              <a:tblGrid>
                <a:gridCol w="2197100">
                  <a:extLst>
                    <a:ext uri="{9D8B030D-6E8A-4147-A177-3AD203B41FA5}">
                      <a16:colId xmlns:a16="http://schemas.microsoft.com/office/drawing/2014/main" val="3356563200"/>
                    </a:ext>
                  </a:extLst>
                </a:gridCol>
                <a:gridCol w="2198688">
                  <a:extLst>
                    <a:ext uri="{9D8B030D-6E8A-4147-A177-3AD203B41FA5}">
                      <a16:colId xmlns:a16="http://schemas.microsoft.com/office/drawing/2014/main" val="2260970113"/>
                    </a:ext>
                  </a:extLst>
                </a:gridCol>
              </a:tblGrid>
              <a:tr h="1167209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созревания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Роял Ред Делишес х 13-83-88 (Антоновка плоская х Несравненное)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зимний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801719"/>
                  </a:ext>
                </a:extLst>
              </a:tr>
              <a:tr h="37148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Дерево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среднерослое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395918"/>
                  </a:ext>
                </a:extLst>
              </a:tr>
              <a:tr h="40323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плодоношения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смешанный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747519"/>
                  </a:ext>
                </a:extLst>
              </a:tr>
              <a:tr h="52711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плода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вышесреднего и крупные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9324"/>
                  </a:ext>
                </a:extLst>
              </a:tr>
              <a:tr h="344496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вес плода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г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556641"/>
                  </a:ext>
                </a:extLst>
              </a:tr>
              <a:tr h="374659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Мякоть плода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сочная, кисло-сладкая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510613"/>
                  </a:ext>
                </a:extLst>
              </a:tr>
              <a:tr h="576276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Дегустационная оценка в баллах 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4,7-4,8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052606"/>
                  </a:ext>
                </a:extLst>
              </a:tr>
              <a:tr h="549288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Вступление в плодоношение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 год на М 9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91789"/>
                  </a:ext>
                </a:extLst>
              </a:tr>
              <a:tr h="40323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Устойчивость к парше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410081"/>
                  </a:ext>
                </a:extLst>
              </a:tr>
              <a:tr h="59215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Устойчивость к мучнистой росе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063180"/>
                  </a:ext>
                </a:extLst>
              </a:tr>
              <a:tr h="77096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Зимостойкость 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в условиях Краснодарского и Ставропольского края, Северной Осетии-Алании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151820"/>
                  </a:ext>
                </a:extLst>
              </a:tr>
              <a:tr h="40323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Засухоустойчивость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324123"/>
                  </a:ext>
                </a:extLst>
              </a:tr>
              <a:tr h="40323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Транспортабельность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9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13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marL="19711" marR="19711" marT="19711" marB="197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44774"/>
                  </a:ext>
                </a:extLst>
              </a:tr>
            </a:tbl>
          </a:graphicData>
        </a:graphic>
      </p:graphicFrame>
      <p:pic>
        <p:nvPicPr>
          <p:cNvPr id="2255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6" y="854076"/>
            <a:ext cx="6348413" cy="3241675"/>
          </a:xfrm>
        </p:spPr>
      </p:pic>
      <p:pic>
        <p:nvPicPr>
          <p:cNvPr id="2255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3" t="7870" b="4218"/>
          <a:stretch>
            <a:fillRect/>
          </a:stretch>
        </p:blipFill>
        <p:spPr bwMode="auto">
          <a:xfrm>
            <a:off x="1847851" y="3829051"/>
            <a:ext cx="25939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8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46847" y="176026"/>
            <a:ext cx="9977717" cy="442538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яблони Любимое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Дутовой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госсортоиспытании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2018 года)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DA4741-9BD6-4A77-9906-D8BEE0C498F0}" type="slidenum">
              <a:rPr lang="ru-RU" altLang="ru-RU">
                <a:solidFill>
                  <a:srgbClr val="898989"/>
                </a:solidFill>
              </a:rPr>
              <a:pPr eaLnBrk="1" hangingPunct="1"/>
              <a:t>27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21508" name="Picture 2" descr="E:\Фото 2017\IMG_4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" b="18227"/>
          <a:stretch>
            <a:fillRect/>
          </a:stretch>
        </p:blipFill>
        <p:spPr>
          <a:xfrm>
            <a:off x="382620" y="806823"/>
            <a:ext cx="4628652" cy="3203505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" b="18295"/>
          <a:stretch>
            <a:fillRect/>
          </a:stretch>
        </p:blipFill>
        <p:spPr bwMode="auto">
          <a:xfrm>
            <a:off x="3042212" y="3575801"/>
            <a:ext cx="4488142" cy="300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" b="17097"/>
          <a:stretch>
            <a:fillRect/>
          </a:stretch>
        </p:blipFill>
        <p:spPr bwMode="auto">
          <a:xfrm>
            <a:off x="6696636" y="1075764"/>
            <a:ext cx="4745738" cy="320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97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84094" y="80683"/>
            <a:ext cx="11483787" cy="788893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яблони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Надежное (планируется передать в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госсортоиспытание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2019 году)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C6AB00-C66E-4EE0-9A4C-26E61B87B508}" type="slidenum">
              <a:rPr lang="ru-RU" altLang="ru-RU">
                <a:solidFill>
                  <a:srgbClr val="898989"/>
                </a:solidFill>
              </a:rPr>
              <a:pPr eaLnBrk="1" hangingPunct="1"/>
              <a:t>28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31748" name="Picture 2" descr="E:\Ермоленко\ФОТО к семинару декабрь\Надежно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 b="16637"/>
          <a:stretch>
            <a:fillRect/>
          </a:stretch>
        </p:blipFill>
        <p:spPr>
          <a:xfrm>
            <a:off x="281175" y="1035425"/>
            <a:ext cx="5897562" cy="3773488"/>
          </a:xfr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"/>
          <a:stretch/>
        </p:blipFill>
        <p:spPr>
          <a:xfrm>
            <a:off x="6073588" y="2223247"/>
            <a:ext cx="5647764" cy="4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6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549390"/>
              </p:ext>
            </p:extLst>
          </p:nvPr>
        </p:nvGraphicFramePr>
        <p:xfrm>
          <a:off x="609600" y="285750"/>
          <a:ext cx="10972800" cy="581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52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4785" y="1246611"/>
            <a:ext cx="8575213" cy="4943174"/>
          </a:xfrm>
        </p:spPr>
        <p:txBody>
          <a:bodyPr/>
          <a:lstStyle/>
          <a:p>
            <a:pPr>
              <a:defRPr/>
            </a:pPr>
            <a:r>
              <a:rPr lang="ru-RU" altLang="ru-RU" sz="2800" dirty="0"/>
              <a:t>Раннелетний и летний сортимент яблони нуждается в увеличении удельного веса раннелетних, высококачественных, крупноплодных сортов, особенно созревающих в третьей декаде июня (с яркой красной  окраской или </a:t>
            </a:r>
            <a:r>
              <a:rPr lang="ru-RU" altLang="ru-RU" sz="2800" dirty="0" err="1"/>
              <a:t>зеленоплодных</a:t>
            </a:r>
            <a:r>
              <a:rPr lang="ru-RU" altLang="ru-RU" sz="2800" dirty="0"/>
              <a:t>),  иммунных или высокоустойчивых к основным грибным заболеваниям, с более длительным сроком хранения и транспортабельностью. </a:t>
            </a:r>
          </a:p>
        </p:txBody>
      </p:sp>
      <p:pic>
        <p:nvPicPr>
          <p:cNvPr id="3" name="Picture 4" descr="s_im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4" y="1"/>
            <a:ext cx="16970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0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r="9804" b="23040"/>
          <a:stretch/>
        </p:blipFill>
        <p:spPr>
          <a:xfrm rot="5400000">
            <a:off x="-428690" y="428690"/>
            <a:ext cx="3209192" cy="2351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8"/>
          <a:stretch/>
        </p:blipFill>
        <p:spPr>
          <a:xfrm>
            <a:off x="9675202" y="0"/>
            <a:ext cx="2516798" cy="2303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004" y="401150"/>
            <a:ext cx="3209193" cy="24068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0" t="39808" r="8009" b="16109"/>
          <a:stretch/>
        </p:blipFill>
        <p:spPr>
          <a:xfrm>
            <a:off x="1885819" y="0"/>
            <a:ext cx="3079053" cy="3209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1723"/>
            <a:ext cx="2123343" cy="28311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5" t="42531" r="10769" b="17294"/>
          <a:stretch/>
        </p:blipFill>
        <p:spPr>
          <a:xfrm rot="5400000">
            <a:off x="-156961" y="3357361"/>
            <a:ext cx="1428695" cy="11147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4137" y="4396774"/>
            <a:ext cx="2824929" cy="21186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/>
        </p:blipFill>
        <p:spPr>
          <a:xfrm rot="5400000">
            <a:off x="2902640" y="560516"/>
            <a:ext cx="2344236" cy="18277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b="19010"/>
          <a:stretch/>
        </p:blipFill>
        <p:spPr>
          <a:xfrm>
            <a:off x="9270469" y="4152531"/>
            <a:ext cx="2876461" cy="2697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32" y="2116254"/>
            <a:ext cx="3063313" cy="22974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2" t="3344" r="5351"/>
          <a:stretch/>
        </p:blipFill>
        <p:spPr>
          <a:xfrm>
            <a:off x="6840048" y="0"/>
            <a:ext cx="2876059" cy="32091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16915" r="4807" b="14624"/>
          <a:stretch/>
        </p:blipFill>
        <p:spPr>
          <a:xfrm>
            <a:off x="3902657" y="3986321"/>
            <a:ext cx="3708086" cy="28822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7721" b="8364"/>
          <a:stretch/>
        </p:blipFill>
        <p:spPr>
          <a:xfrm rot="5400000">
            <a:off x="6482474" y="4021867"/>
            <a:ext cx="3165228" cy="250434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471" y="3048238"/>
            <a:ext cx="947400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Зимние сорта яблок, яблони для средн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458" y="147640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351" y="1305275"/>
            <a:ext cx="80713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Зимний и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осенний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сортимент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яблони нуждается в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дальнейшем совершенствовании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создании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сортов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объединяющих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своем генотипе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высокое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качество плодов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уровне лучших мировых стандартов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иммунитетом к основным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грибным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патогенам и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повышенной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устойчивостью к абиотическим стрессорам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CC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3CCC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068102"/>
              </p:ext>
            </p:extLst>
          </p:nvPr>
        </p:nvGraphicFramePr>
        <p:xfrm>
          <a:off x="600634" y="206189"/>
          <a:ext cx="11438965" cy="646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995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altLang="ru-RU" sz="2800" b="1" kern="0" dirty="0" smtClean="0">
                <a:solidFill>
                  <a:sysClr val="windowText" lastClr="000000"/>
                </a:solidFill>
                <a:effectLst/>
              </a:rPr>
              <a:t>С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орта яблони для интенсивной технологии возделывания</a:t>
            </a:r>
            <a:endParaRPr lang="ru-RU" sz="2800" kern="0" dirty="0">
              <a:solidFill>
                <a:sysClr val="windowText" lastClr="000000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0"/>
          <a:ext cx="822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36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761956" y="670714"/>
            <a:ext cx="5594350" cy="6381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>
                <a:latin typeface="Times New Roman" panose="02020603050405020304" pitchFamily="18" charset="0"/>
              </a:rPr>
              <a:t>Подарок Ставрополью</a:t>
            </a:r>
          </a:p>
        </p:txBody>
      </p:sp>
      <p:sp>
        <p:nvSpPr>
          <p:cNvPr id="433156" name="Rectangle 4"/>
          <p:cNvSpPr>
            <a:spLocks noChangeArrowheads="1"/>
          </p:cNvSpPr>
          <p:nvPr/>
        </p:nvSpPr>
        <p:spPr bwMode="auto">
          <a:xfrm>
            <a:off x="376517" y="140072"/>
            <a:ext cx="781722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ru-RU" altLang="ru-RU" sz="2800"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94" y="2581549"/>
            <a:ext cx="5365153" cy="4023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29716" r="27655" b="9746"/>
          <a:stretch/>
        </p:blipFill>
        <p:spPr>
          <a:xfrm>
            <a:off x="211716" y="800047"/>
            <a:ext cx="3101129" cy="29203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770418"/>
              </p:ext>
            </p:extLst>
          </p:nvPr>
        </p:nvGraphicFramePr>
        <p:xfrm>
          <a:off x="7197190" y="1308889"/>
          <a:ext cx="4598376" cy="54106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err="1" smtClean="0">
                          <a:effectLst/>
                        </a:rPr>
                        <a:t>Редфри</a:t>
                      </a:r>
                      <a:r>
                        <a:rPr lang="ru-RU" sz="1500" b="1" i="0" baseline="0" dirty="0" smtClean="0">
                          <a:effectLst/>
                        </a:rPr>
                        <a:t> </a:t>
                      </a:r>
                      <a:r>
                        <a:rPr lang="ru-RU" sz="1500" b="1" i="0" baseline="0" dirty="0">
                          <a:effectLst/>
                        </a:rPr>
                        <a:t>х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Папировка</a:t>
                      </a:r>
                      <a:r>
                        <a:rPr lang="ru-RU" sz="1500" b="1" i="0" baseline="0" dirty="0" smtClean="0">
                          <a:effectLst/>
                        </a:rPr>
                        <a:t> тетраплоидная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452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Крона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среднерослое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округлая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выше среднего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178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452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</a:t>
                      </a:r>
                      <a:r>
                        <a:rPr lang="ru-RU" sz="1500" b="1" i="0" baseline="0" dirty="0" smtClean="0">
                          <a:effectLst/>
                        </a:rPr>
                        <a:t>кисло-сладкая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4,6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Засухоустойчивость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Транспортабельность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средняя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667032392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3915" y="26329"/>
            <a:ext cx="8232531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Раннелетние сорта яблони (до 15 июля)</a:t>
            </a:r>
            <a:r>
              <a:rPr lang="ru-RU" altLang="ru-RU" sz="4000" dirty="0" smtClean="0"/>
              <a:t> </a:t>
            </a:r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29665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Егоровское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FA160C-21F1-428B-A630-181182C6B403}" type="slidenum">
              <a:rPr lang="ru-RU" altLang="ru-RU">
                <a:solidFill>
                  <a:srgbClr val="898989"/>
                </a:solidFill>
              </a:rPr>
              <a:pPr eaLnBrk="1" hangingPunct="1"/>
              <a:t>8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30724" name="Picture 2" descr="E:\Ермоленко\ФОТО к семинару декабрь\Егоровско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 b="16637"/>
          <a:stretch>
            <a:fillRect/>
          </a:stretch>
        </p:blipFill>
        <p:spPr>
          <a:xfrm>
            <a:off x="2672644" y="1721224"/>
            <a:ext cx="6596862" cy="4220927"/>
          </a:xfrm>
          <a:noFill/>
        </p:spPr>
      </p:pic>
    </p:spTree>
    <p:extLst>
      <p:ext uri="{BB962C8B-B14F-4D97-AF65-F5344CB8AC3E}">
        <p14:creationId xmlns:p14="http://schemas.microsoft.com/office/powerpoint/2010/main" val="233708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6372" y="739852"/>
            <a:ext cx="2890837" cy="4365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dirty="0"/>
              <a:t>Фортуна</a:t>
            </a:r>
          </a:p>
        </p:txBody>
      </p:sp>
      <p:pic>
        <p:nvPicPr>
          <p:cNvPr id="9220" name="Picture 4" descr="Форту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b="2969"/>
          <a:stretch>
            <a:fillRect/>
          </a:stretch>
        </p:blipFill>
        <p:spPr bwMode="auto">
          <a:xfrm>
            <a:off x="2705401" y="1344706"/>
            <a:ext cx="3983730" cy="53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7043" y="31966"/>
            <a:ext cx="875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8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Летние сорта яблони (15 июля – 25 августа)</a:t>
            </a:r>
            <a:r>
              <a:rPr lang="ru-RU" alt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  <a:cs typeface="+mj-cs"/>
              </a:rPr>
              <a:t>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997716"/>
              </p:ext>
            </p:extLst>
          </p:nvPr>
        </p:nvGraphicFramePr>
        <p:xfrm>
          <a:off x="6996174" y="958133"/>
          <a:ext cx="4598376" cy="53311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9188">
                  <a:extLst>
                    <a:ext uri="{9D8B030D-6E8A-4147-A177-3AD203B41FA5}">
                      <a16:colId xmlns:a16="http://schemas.microsoft.com/office/drawing/2014/main" val="3406887069"/>
                    </a:ext>
                  </a:extLst>
                </a:gridCol>
                <a:gridCol w="2299188">
                  <a:extLst>
                    <a:ext uri="{9D8B030D-6E8A-4147-A177-3AD203B41FA5}">
                      <a16:colId xmlns:a16="http://schemas.microsoft.com/office/drawing/2014/main" val="2817443710"/>
                    </a:ext>
                  </a:extLst>
                </a:gridCol>
              </a:tblGrid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Происхождение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Прима </a:t>
                      </a:r>
                      <a:r>
                        <a:rPr lang="ru-RU" sz="1500" b="1" i="0" baseline="0" dirty="0">
                          <a:effectLst/>
                        </a:rPr>
                        <a:t>х </a:t>
                      </a:r>
                      <a:r>
                        <a:rPr lang="ru-RU" sz="1500" b="1" i="0" baseline="0" dirty="0" err="1" smtClean="0">
                          <a:effectLst/>
                        </a:rPr>
                        <a:t>Алкмене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889557903"/>
                  </a:ext>
                </a:extLst>
              </a:tr>
              <a:tr h="452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Крона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среднерослое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округлая</a:t>
                      </a:r>
                      <a:endParaRPr lang="ru-RU" sz="15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44695999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Тип плодоношения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смешанный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21044149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Размер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выше среднего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68578688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Средний вес плода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185 </a:t>
                      </a:r>
                      <a:r>
                        <a:rPr lang="ru-RU" sz="1500" b="1" i="0" baseline="0" dirty="0">
                          <a:effectLst/>
                        </a:rPr>
                        <a:t>г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225274710"/>
                  </a:ext>
                </a:extLst>
              </a:tr>
              <a:tr h="452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Мякоть плода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сочная, </a:t>
                      </a:r>
                      <a:r>
                        <a:rPr lang="ru-RU" sz="1500" b="1" i="0" baseline="0" dirty="0" smtClean="0">
                          <a:effectLst/>
                        </a:rPr>
                        <a:t>кисло-сладкая, гармоничного вкуса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3400217557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Дегустационная оценка в баллах 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4,7-4,8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55079486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Вступление в плодоношение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 smtClean="0">
                          <a:effectLst/>
                        </a:rPr>
                        <a:t>2 </a:t>
                      </a:r>
                      <a:r>
                        <a:rPr lang="ru-RU" sz="1500" b="1" i="0" baseline="0" dirty="0">
                          <a:effectLst/>
                        </a:rPr>
                        <a:t>год на </a:t>
                      </a:r>
                      <a:r>
                        <a:rPr lang="ru-RU" sz="1500" b="1" i="0" baseline="0" dirty="0" smtClean="0">
                          <a:effectLst/>
                        </a:rPr>
                        <a:t>М 9, СК </a:t>
                      </a:r>
                      <a:r>
                        <a:rPr lang="ru-RU" sz="1500" b="1" i="0" baseline="0" dirty="0">
                          <a:effectLst/>
                        </a:rPr>
                        <a:t>2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79500085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Иммунитет к парше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имеет ген </a:t>
                      </a:r>
                      <a:r>
                        <a:rPr lang="en-US" sz="1500" b="1" i="1" baseline="0" dirty="0" err="1">
                          <a:effectLst/>
                        </a:rPr>
                        <a:t>Vf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2107401297"/>
                  </a:ext>
                </a:extLst>
              </a:tr>
              <a:tr h="55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Устойчивость к мучнистой росе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86682805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>
                          <a:effectLst/>
                        </a:rPr>
                        <a:t>Зимостойкость </a:t>
                      </a:r>
                      <a:endParaRPr lang="ru-RU" sz="1100" b="1" i="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901839242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Засухоустойчивость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baseline="0" dirty="0">
                          <a:effectLst/>
                        </a:rPr>
                        <a:t>высокая</a:t>
                      </a:r>
                      <a:endParaRPr lang="ru-RU" sz="1100" b="1" i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281" marR="26281" marT="26281" marB="26281" anchor="ctr"/>
                </a:tc>
                <a:extLst>
                  <a:ext uri="{0D108BD9-81ED-4DB2-BD59-A6C34878D82A}">
                    <a16:rowId xmlns:a16="http://schemas.microsoft.com/office/drawing/2014/main" val="15986149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23620" r="26435" b="11755"/>
          <a:stretch/>
        </p:blipFill>
        <p:spPr>
          <a:xfrm>
            <a:off x="190573" y="3755206"/>
            <a:ext cx="2893286" cy="2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рез">
  <a:themeElements>
    <a:clrScheme name="Разрез 8">
      <a:dk1>
        <a:srgbClr val="000000"/>
      </a:dk1>
      <a:lt1>
        <a:srgbClr val="D0DAE2"/>
      </a:lt1>
      <a:dk2>
        <a:srgbClr val="000000"/>
      </a:dk2>
      <a:lt2>
        <a:srgbClr val="E7EDF1"/>
      </a:lt2>
      <a:accent1>
        <a:srgbClr val="33CCCC"/>
      </a:accent1>
      <a:accent2>
        <a:srgbClr val="0099CC"/>
      </a:accent2>
      <a:accent3>
        <a:srgbClr val="E4EAEE"/>
      </a:accent3>
      <a:accent4>
        <a:srgbClr val="000000"/>
      </a:accent4>
      <a:accent5>
        <a:srgbClr val="ADE2E2"/>
      </a:accent5>
      <a:accent6>
        <a:srgbClr val="008AB9"/>
      </a:accent6>
      <a:hlink>
        <a:srgbClr val="3333CC"/>
      </a:hlink>
      <a:folHlink>
        <a:srgbClr val="00808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Разрез">
  <a:themeElements>
    <a:clrScheme name="Разрез 8">
      <a:dk1>
        <a:srgbClr val="000000"/>
      </a:dk1>
      <a:lt1>
        <a:srgbClr val="D0DAE2"/>
      </a:lt1>
      <a:dk2>
        <a:srgbClr val="000000"/>
      </a:dk2>
      <a:lt2>
        <a:srgbClr val="E7EDF1"/>
      </a:lt2>
      <a:accent1>
        <a:srgbClr val="33CCCC"/>
      </a:accent1>
      <a:accent2>
        <a:srgbClr val="0099CC"/>
      </a:accent2>
      <a:accent3>
        <a:srgbClr val="E4EAEE"/>
      </a:accent3>
      <a:accent4>
        <a:srgbClr val="000000"/>
      </a:accent4>
      <a:accent5>
        <a:srgbClr val="ADE2E2"/>
      </a:accent5>
      <a:accent6>
        <a:srgbClr val="008AB9"/>
      </a:accent6>
      <a:hlink>
        <a:srgbClr val="3333CC"/>
      </a:hlink>
      <a:folHlink>
        <a:srgbClr val="00808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1204</Words>
  <Application>Microsoft Office PowerPoint</Application>
  <PresentationFormat>Широкоэкранный</PresentationFormat>
  <Paragraphs>379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Tahoma</vt:lpstr>
      <vt:lpstr>Times New Roman</vt:lpstr>
      <vt:lpstr>Wingdings</vt:lpstr>
      <vt:lpstr>Разрез</vt:lpstr>
      <vt:lpstr>1_Разрез</vt:lpstr>
      <vt:lpstr>Перспективные сорта и гибриды яблони отечественной селекции</vt:lpstr>
      <vt:lpstr>В настоящее время по России включено в Госреестр селекционных достижений, допущенных к использованию (районировано) 425 сортов яблони.   По Северо-Кавказскому (6) региону включено в Госреестр селекционных достижений, допущенных к использованию 106 сортов яблони различных сроков созревания, из которых 82 сорта (77 %) – сорта местной селекции, наиболее адаптивные к условиям южного региона и клоны перспективных зарубежных сортов.  </vt:lpstr>
      <vt:lpstr>Презентация PowerPoint</vt:lpstr>
      <vt:lpstr>Презентация PowerPoint</vt:lpstr>
      <vt:lpstr>Презентация PowerPoint</vt:lpstr>
      <vt:lpstr>Сорта яблони для интенсивной технологии возделывания</vt:lpstr>
      <vt:lpstr>Подарок Ставрополью</vt:lpstr>
      <vt:lpstr>Егоровское</vt:lpstr>
      <vt:lpstr>Фортуна</vt:lpstr>
      <vt:lpstr>Союз</vt:lpstr>
      <vt:lpstr>Презентация PowerPoint</vt:lpstr>
      <vt:lpstr>Презентация PowerPoint</vt:lpstr>
      <vt:lpstr>Презентация PowerPoint</vt:lpstr>
      <vt:lpstr>Элитная форма Ноктюрн</vt:lpstr>
      <vt:lpstr>Презентация PowerPoint</vt:lpstr>
      <vt:lpstr>Сорт яблони Память Есаулу</vt:lpstr>
      <vt:lpstr>Сорт яблони Прикубанское</vt:lpstr>
      <vt:lpstr>Презентация PowerPoint</vt:lpstr>
      <vt:lpstr>Презентация PowerPoint</vt:lpstr>
      <vt:lpstr>Презентация PowerPoint</vt:lpstr>
      <vt:lpstr>Орфей</vt:lpstr>
      <vt:lpstr>Азимут</vt:lpstr>
      <vt:lpstr>Гибрид яблони Ст-04-18</vt:lpstr>
      <vt:lpstr>Гибрид яблони Ст-04-35</vt:lpstr>
      <vt:lpstr>Гибрид яблони Ст-04-37 (планируется передать в госсортоиспытание в 2019 году)</vt:lpstr>
      <vt:lpstr>Любимое Дутовой</vt:lpstr>
      <vt:lpstr>Сорт яблони Любимое Дутовой (в госсортоиспытании с 2018 года)</vt:lpstr>
      <vt:lpstr>Сорт яблони Надежное (планируется передать в госсортоиспытание в 2019 году)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Перспективный сортимент яблони для южного региона России</dc:title>
  <dc:creator>Пользователь Windows</dc:creator>
  <cp:lastModifiedBy>Пользователь Windows</cp:lastModifiedBy>
  <cp:revision>187</cp:revision>
  <dcterms:created xsi:type="dcterms:W3CDTF">2018-08-27T08:49:17Z</dcterms:created>
  <dcterms:modified xsi:type="dcterms:W3CDTF">2018-12-11T07:30:59Z</dcterms:modified>
</cp:coreProperties>
</file>